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0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13004800" cy="9753600"/>
  <p:notesSz cx="6858000" cy="9144000"/>
  <p:embeddedFontLst>
    <p:embeddedFont>
      <p:font typeface="Helvetica Neue" panose="02010600030101010101" charset="0"/>
      <p:regular r:id="rId110"/>
      <p:bold r:id="rId111"/>
      <p:italic r:id="rId112"/>
      <p:boldItalic r:id="rId113"/>
    </p:embeddedFont>
    <p:embeddedFont>
      <p:font typeface="Open Sans" panose="020B0606030504020204" pitchFamily="34" charset="0"/>
      <p:regular r:id="rId114"/>
      <p:bold r:id="rId115"/>
      <p:italic r:id="rId116"/>
      <p:boldItalic r:id="rId117"/>
    </p:embeddedFont>
    <p:embeddedFont>
      <p:font typeface="Source Code Pro" panose="020B0509030403020204" pitchFamily="49" charset="0"/>
      <p:regular r:id="rId118"/>
      <p:bold r:id="rId119"/>
      <p:italic r:id="rId120"/>
      <p:boldItalic r:id="rId1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57">
          <p15:clr>
            <a:srgbClr val="9AA0A6"/>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17" y="79"/>
      </p:cViewPr>
      <p:guideLst>
        <p:guide orient="horz" pos="1557"/>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8.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3.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4.fntdata"/><Relationship Id="rId118" Type="http://schemas.openxmlformats.org/officeDocument/2006/relationships/font" Target="fonts/font9.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5.fntdata"/><Relationship Id="rId119" Type="http://schemas.openxmlformats.org/officeDocument/2006/relationships/font" Target="fonts/font10.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1.fntdata"/><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fntdata"/><Relationship Id="rId115"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7999"/>
              </a:lnSpc>
              <a:spcBef>
                <a:spcPts val="0"/>
              </a:spcBef>
              <a:spcAft>
                <a:spcPts val="0"/>
              </a:spcAft>
              <a:buClr>
                <a:schemeClr val="dk1"/>
              </a:buClr>
              <a:buSzPts val="2200"/>
              <a:buFont typeface="Helvetica Neue"/>
              <a:buNone/>
              <a:defRPr sz="2200" b="0" i="0" u="none" strike="noStrike" cap="none">
                <a:solidFill>
                  <a:schemeClr val="dk1"/>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chemeClr val="dk1"/>
              </a:buClr>
              <a:buSzPts val="2200"/>
              <a:buFont typeface="Helvetica Neue"/>
              <a:buNone/>
              <a:defRPr sz="2200" b="0" i="0" u="none" strike="noStrike" cap="none">
                <a:solidFill>
                  <a:schemeClr val="dk1"/>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chemeClr val="dk1"/>
              </a:buClr>
              <a:buSzPts val="2200"/>
              <a:buFont typeface="Helvetica Neue"/>
              <a:buNone/>
              <a:defRPr sz="2200" b="0" i="0" u="none" strike="noStrike" cap="none">
                <a:solidFill>
                  <a:schemeClr val="dk1"/>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chemeClr val="dk1"/>
              </a:buClr>
              <a:buSzPts val="2200"/>
              <a:buFont typeface="Helvetica Neue"/>
              <a:buNone/>
              <a:defRPr sz="2200" b="0" i="0" u="none" strike="noStrike" cap="none">
                <a:solidFill>
                  <a:schemeClr val="dk1"/>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chemeClr val="dk1"/>
              </a:buClr>
              <a:buSzPts val="2200"/>
              <a:buFont typeface="Helvetica Neue"/>
              <a:buNone/>
              <a:defRPr sz="2200" b="0" i="0" u="none" strike="noStrike" cap="none">
                <a:solidFill>
                  <a:schemeClr val="dk1"/>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chemeClr val="dk1"/>
              </a:buClr>
              <a:buSzPts val="2200"/>
              <a:buFont typeface="Helvetica Neue"/>
              <a:buNone/>
              <a:defRPr sz="2200" b="0" i="0" u="none" strike="noStrike" cap="none">
                <a:solidFill>
                  <a:schemeClr val="dk1"/>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chemeClr val="dk1"/>
              </a:buClr>
              <a:buSzPts val="2200"/>
              <a:buFont typeface="Helvetica Neue"/>
              <a:buNone/>
              <a:defRPr sz="2200" b="0" i="0" u="none" strike="noStrike" cap="none">
                <a:solidFill>
                  <a:schemeClr val="dk1"/>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chemeClr val="dk1"/>
              </a:buClr>
              <a:buSzPts val="2200"/>
              <a:buFont typeface="Helvetica Neue"/>
              <a:buNone/>
              <a:defRPr sz="2200" b="0" i="0" u="none" strike="noStrike" cap="none">
                <a:solidFill>
                  <a:schemeClr val="dk1"/>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chemeClr val="dk1"/>
              </a:buClr>
              <a:buSzPts val="2200"/>
              <a:buFont typeface="Helvetica Neue"/>
              <a:buNone/>
              <a:defRPr sz="2200" b="0" i="0" u="none" strike="noStrike" cap="none">
                <a:solidFill>
                  <a:schemeClr val="dk1"/>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eveloper.mozilla.org/en-US/docs/Web/API/Document_Object_Model/Introduc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eveloper.mozilla.org/en-US/docs/Web/HTM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eveloper.mozilla.org/en-US/docs/Web/Guide/HTML/Using_HTML_sections_and_outlines#Using_HTML5_elements_in_non-HTML5_browsers"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designftw.mit.edu/lectures/html/index.html"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eveloper.mozilla.org/en-US/docs/Web/HTML/Global_attributes/tabindex"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eveloper.mozilla.org/en-US/docs/Web/CSS/CSS_Selectors"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eveloper.mozilla.org/en-US/docs/Web/CSS/Specificity"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c10bfa4b6_0_4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c10bfa4b6_0_45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2: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73: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1" name="Google Shape;1161;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9" name="Google Shape;1169;p74: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There are other ways but they’re not good</a:t>
            </a:r>
            <a:endParaRPr/>
          </a:p>
          <a:p>
            <a:pPr marL="0" marR="0" lvl="0" indent="0" algn="l" rtl="0">
              <a:lnSpc>
                <a:spcPct val="117999"/>
              </a:lnSpc>
              <a:spcBef>
                <a:spcPts val="0"/>
              </a:spcBef>
              <a:spcAft>
                <a:spcPts val="0"/>
              </a:spcAft>
              <a:buClr>
                <a:schemeClr val="dk1"/>
              </a:buClr>
              <a:buSzPts val="2200"/>
              <a:buFont typeface="Helvetica Neue"/>
              <a:buNone/>
            </a:pPr>
            <a:r>
              <a:rPr lang="en-US"/>
              <a:t>“rel” stands for relationship if you’re curious</a:t>
            </a:r>
            <a:endParaRPr/>
          </a:p>
          <a:p>
            <a:pPr marL="0" marR="0" lvl="0" indent="0" algn="l" rtl="0">
              <a:lnSpc>
                <a:spcPct val="117999"/>
              </a:lnSpc>
              <a:spcBef>
                <a:spcPts val="0"/>
              </a:spcBef>
              <a:spcAft>
                <a:spcPts val="0"/>
              </a:spcAft>
              <a:buClr>
                <a:schemeClr val="dk1"/>
              </a:buClr>
              <a:buSzPts val="2200"/>
              <a:buFont typeface="Helvetica Neue"/>
              <a:buNone/>
            </a:pPr>
            <a:r>
              <a:rPr lang="en-US"/>
              <a:t>also note that &lt;link&gt; is different from &lt;a&gt; and should not be used to create a hyperlink!</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2acf2912329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7" name="Google Shape;1177;g2acf2912329_0_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There are other ways but they’re not good</a:t>
            </a:r>
            <a:endParaRPr/>
          </a:p>
          <a:p>
            <a:pPr marL="0" marR="0" lvl="0" indent="0" algn="l" rtl="0">
              <a:lnSpc>
                <a:spcPct val="117999"/>
              </a:lnSpc>
              <a:spcBef>
                <a:spcPts val="0"/>
              </a:spcBef>
              <a:spcAft>
                <a:spcPts val="0"/>
              </a:spcAft>
              <a:buClr>
                <a:schemeClr val="dk1"/>
              </a:buClr>
              <a:buSzPts val="2200"/>
              <a:buFont typeface="Helvetica Neue"/>
              <a:buNone/>
            </a:pPr>
            <a:r>
              <a:rPr lang="en-US"/>
              <a:t>“rel” stands for relationship if you’re curious</a:t>
            </a:r>
            <a:endParaRPr/>
          </a:p>
          <a:p>
            <a:pPr marL="0" marR="0" lvl="0" indent="0" algn="l" rtl="0">
              <a:lnSpc>
                <a:spcPct val="117999"/>
              </a:lnSpc>
              <a:spcBef>
                <a:spcPts val="0"/>
              </a:spcBef>
              <a:spcAft>
                <a:spcPts val="0"/>
              </a:spcAft>
              <a:buClr>
                <a:schemeClr val="dk1"/>
              </a:buClr>
              <a:buSzPts val="2200"/>
              <a:buFont typeface="Helvetica Neue"/>
              <a:buNone/>
            </a:pPr>
            <a:r>
              <a:rPr lang="en-US"/>
              <a:t>also note that &lt;link&gt; is different from &lt;a&gt; and should not be used to create a hyperlink!</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2acf2912329_0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2acf2912329_0_3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p75: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Clr>
                <a:schemeClr val="dk1"/>
              </a:buClr>
              <a:buSzPts val="2200"/>
              <a:buFont typeface="Helvetica Neue"/>
              <a:buNone/>
            </a:pPr>
            <a:endParaRPr/>
          </a:p>
        </p:txBody>
      </p:sp>
      <p:sp>
        <p:nvSpPr>
          <p:cNvPr id="1190" name="Google Shape;1190;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2a4ca064270_1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2a4ca0642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3230a5bd4ef_6_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3230a5bd4ef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1ce32953bf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1ce32953bf5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4: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5: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 this is all that HTML is…a bunch of boxes, nested inside of each other. let’s go to code</a:t>
            </a:r>
            <a:endParaRPr/>
          </a:p>
        </p:txBody>
      </p:sp>
      <p:sp>
        <p:nvSpPr>
          <p:cNvPr id="208" name="Google Shape;208;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9" name="Google Shape;239;p16: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7" name="Google Shape;247;p17: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a:p>
        </p:txBody>
      </p:sp>
      <p:sp>
        <p:nvSpPr>
          <p:cNvPr id="248" name="Google Shape;248;p17: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9" name="Google Shape;259;p18: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this makes sure page uses latest html and not some random fallback version</a:t>
            </a:r>
            <a:endParaRPr/>
          </a:p>
        </p:txBody>
      </p:sp>
      <p:sp>
        <p:nvSpPr>
          <p:cNvPr id="260" name="Google Shape;260;p18: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3" name="Google Shape;273;p19: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root</a:t>
            </a:r>
            <a:endParaRPr/>
          </a:p>
        </p:txBody>
      </p:sp>
      <p:sp>
        <p:nvSpPr>
          <p:cNvPr id="274" name="Google Shape;274;p19: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0: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t>an html element is marked by opening and closing tags</a:t>
            </a:r>
            <a:endParaRPr sz="1600"/>
          </a:p>
          <a:p>
            <a:pPr marL="0" lvl="0" indent="0" algn="l" rtl="0">
              <a:spcBef>
                <a:spcPts val="0"/>
              </a:spcBef>
              <a:spcAft>
                <a:spcPts val="0"/>
              </a:spcAft>
              <a:buNone/>
            </a:pPr>
            <a:r>
              <a:rPr lang="en-US" sz="1600"/>
              <a:t>each html element has an opening and closing tag that not only show where your nested containers are, but also what content exist within that container</a:t>
            </a:r>
            <a:endParaRPr sz="1600"/>
          </a:p>
        </p:txBody>
      </p:sp>
      <p:sp>
        <p:nvSpPr>
          <p:cNvPr id="288" name="Google Shape;288;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8" name="Google Shape;298;p21: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400"/>
              <a:t>Looking back at our code, you can see there exist these containers to the code. Root html container…head container…body container…all of these containers are basically the nested boxes representation we were talking about before. And using these tags, we provide meaning to words. For instance the tag h1 here tells us that the word “Heading!” is a level 1 header - the “main” title - in our body content. </a:t>
            </a:r>
            <a:endParaRPr sz="2600"/>
          </a:p>
        </p:txBody>
      </p:sp>
      <p:sp>
        <p:nvSpPr>
          <p:cNvPr id="299" name="Google Shape;299;p21: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089274123e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089274123e_0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a:t>Why HTML + CSS matters:</a:t>
            </a:r>
            <a:endParaRPr sz="1100"/>
          </a:p>
          <a:p>
            <a:pPr marL="0" lvl="0" indent="0" algn="l" rtl="0">
              <a:spcBef>
                <a:spcPts val="0"/>
              </a:spcBef>
              <a:spcAft>
                <a:spcPts val="0"/>
              </a:spcAft>
              <a:buNone/>
            </a:pPr>
            <a:r>
              <a:rPr lang="en-US" sz="1100"/>
              <a:t>Fundamentally, we want our websites to have the most intuitive layout it can possibly have, with the prettiest style it could possibly have.</a:t>
            </a:r>
            <a:endParaRPr sz="1100"/>
          </a:p>
          <a:p>
            <a:pPr marL="0" lvl="0" indent="0" algn="l" rtl="0">
              <a:spcBef>
                <a:spcPts val="0"/>
              </a:spcBef>
              <a:spcAft>
                <a:spcPts val="0"/>
              </a:spcAft>
              <a:buNone/>
            </a:pPr>
            <a:r>
              <a:rPr lang="en-US" sz="1100"/>
              <a:t>HTML and CSS are our core descriptions of these two things!</a:t>
            </a: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0a086f4ec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3" name="Google Shape;313;g10a086f4ecd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If you want more details, you can look at the structure of HTML as the </a:t>
            </a:r>
            <a:r>
              <a:rPr lang="en-US" u="sng">
                <a:solidFill>
                  <a:schemeClr val="hlink"/>
                </a:solidFill>
                <a:hlinkClick r:id="rId3"/>
              </a:rPr>
              <a:t>“DOM” (Document Object Model)</a:t>
            </a:r>
            <a:r>
              <a:rPr lang="en-US"/>
              <a:t>. It is how HTML is represented in memory and can be worth looking more into if you want more background.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2: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 intersecting boxes. no quantum boxes. nada</a:t>
            </a:r>
            <a:endParaRPr/>
          </a:p>
        </p:txBody>
      </p:sp>
      <p:sp>
        <p:nvSpPr>
          <p:cNvPr id="318" name="Google Shape;318;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d75e4b3d71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d75e4b3d71_0_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d75e4b3d71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3" name="Google Shape;333;g2d75e4b3d71_0_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once more looking at our webpage, let’s actually see what each of these elements do.</a:t>
            </a:r>
            <a:endParaRPr/>
          </a:p>
        </p:txBody>
      </p:sp>
      <p:sp>
        <p:nvSpPr>
          <p:cNvPr id="334" name="Google Shape;334;g2d75e4b3d71_0_22:notes"/>
          <p:cNvSpPr txBox="1">
            <a:spLocks noGrp="1"/>
          </p:cNvSpPr>
          <p:nvPr>
            <p:ph type="sldNum" idx="12"/>
          </p:nvPr>
        </p:nvSpPr>
        <p:spPr>
          <a:xfrm>
            <a:off x="3850443" y="9430091"/>
            <a:ext cx="2945700" cy="49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8" name="Google Shape;348;p23: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we can see that the root contains head + body</a:t>
            </a:r>
            <a:endParaRPr/>
          </a:p>
        </p:txBody>
      </p:sp>
      <p:sp>
        <p:nvSpPr>
          <p:cNvPr id="349" name="Google Shape;349;p23: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3" name="Google Shape;363;p24: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Title for document, scripts, styles, general information about the data on the page (“metadata”) (information for the browser and search engines)</a:t>
            </a:r>
            <a:endParaRPr/>
          </a:p>
          <a:p>
            <a:pPr marL="0" marR="0" lvl="0" indent="0" algn="l" rtl="0">
              <a:lnSpc>
                <a:spcPct val="117999"/>
              </a:lnSpc>
              <a:spcBef>
                <a:spcPts val="0"/>
              </a:spcBef>
              <a:spcAft>
                <a:spcPts val="0"/>
              </a:spcAft>
              <a:buClr>
                <a:schemeClr val="dk1"/>
              </a:buClr>
              <a:buSzPts val="2200"/>
              <a:buFont typeface="Helvetica Neue"/>
              <a:buNone/>
            </a:pPr>
            <a:r>
              <a:rPr lang="en-US"/>
              <a:t>https://developer.mozilla.org/en-US/docs/Glossary/Head</a:t>
            </a:r>
            <a:endParaRPr/>
          </a:p>
        </p:txBody>
      </p:sp>
      <p:sp>
        <p:nvSpPr>
          <p:cNvPr id="364" name="Google Shape;364;p24: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7" name="Google Shape;377;p25: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a:p>
        </p:txBody>
      </p:sp>
      <p:sp>
        <p:nvSpPr>
          <p:cNvPr id="378" name="Google Shape;378;p25: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2" name="Google Shape;392;p26: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if we go back to xkcd...</a:t>
            </a:r>
            <a:endParaRPr/>
          </a:p>
        </p:txBody>
      </p:sp>
      <p:sp>
        <p:nvSpPr>
          <p:cNvPr id="393" name="Google Shape;393;p26: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7" name="Google Shape;407;p27: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a:p>
        </p:txBody>
      </p:sp>
      <p:sp>
        <p:nvSpPr>
          <p:cNvPr id="408" name="Google Shape;408;p27: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2" name="Google Shape;422;p28: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a:p>
        </p:txBody>
      </p:sp>
      <p:sp>
        <p:nvSpPr>
          <p:cNvPr id="423" name="Google Shape;423;p28: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ba05a1e46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4ba05a1e46_0_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a:t>Let’s start with HTML. </a:t>
            </a:r>
            <a:endParaRPr sz="1100"/>
          </a:p>
          <a:p>
            <a:pPr marL="457200" lvl="0" indent="-298450" algn="l" rtl="0">
              <a:spcBef>
                <a:spcPts val="0"/>
              </a:spcBef>
              <a:spcAft>
                <a:spcPts val="0"/>
              </a:spcAft>
              <a:buSzPts val="1100"/>
              <a:buChar char="-"/>
            </a:pPr>
            <a:r>
              <a:rPr lang="en-US" sz="1100"/>
              <a:t>Hypertext Markup Language</a:t>
            </a:r>
            <a:endParaRPr sz="1100"/>
          </a:p>
          <a:p>
            <a:pPr marL="457200" lvl="0" indent="-298450" algn="l" rtl="0">
              <a:spcBef>
                <a:spcPts val="0"/>
              </a:spcBef>
              <a:spcAft>
                <a:spcPts val="0"/>
              </a:spcAft>
              <a:buSzPts val="1100"/>
              <a:buChar char="-"/>
            </a:pPr>
            <a:r>
              <a:rPr lang="en-US" sz="1100"/>
              <a:t>HTML describes the structure of your webpage</a:t>
            </a:r>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7" name="Google Shape;437;p29: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Everything not in tags is text</a:t>
            </a:r>
            <a:endParaRPr/>
          </a:p>
        </p:txBody>
      </p:sp>
      <p:sp>
        <p:nvSpPr>
          <p:cNvPr id="438" name="Google Shape;438;p29: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6cde467d40_0_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Here are some basic HTML tags…you can take a moment to look at them but there are over a hundred of them and it’s better to look them up as you go along. We’ll go through these more in details but the first 3 are important as they are essential in basically all html documents and the last 2 are your most generic html tags that have no default styling or representation to them. </a:t>
            </a:r>
            <a:endParaRPr/>
          </a:p>
        </p:txBody>
      </p:sp>
      <p:sp>
        <p:nvSpPr>
          <p:cNvPr id="449" name="Google Shape;449;g6cde467d40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4b976f3cf6_0_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6" name="Google Shape;456;g4b976f3cf6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4b9a7a3f80_3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HTML Attribute</a:t>
            </a:r>
            <a:endParaRPr/>
          </a:p>
          <a:p>
            <a:pPr marL="0" lvl="0" indent="0" algn="l" rtl="0">
              <a:spcBef>
                <a:spcPts val="0"/>
              </a:spcBef>
              <a:spcAft>
                <a:spcPts val="0"/>
              </a:spcAft>
              <a:buClr>
                <a:schemeClr val="dk1"/>
              </a:buClr>
              <a:buSzPts val="1100"/>
              <a:buFont typeface="Arial"/>
              <a:buNone/>
            </a:pPr>
            <a:r>
              <a:rPr lang="en-US"/>
              <a:t>	- apply the attribute of anything under your element/tags. Modifies it.</a:t>
            </a:r>
            <a:endParaRPr/>
          </a:p>
          <a:p>
            <a:pPr marL="0" lvl="0" indent="0" algn="l" rtl="0">
              <a:spcBef>
                <a:spcPts val="0"/>
              </a:spcBef>
              <a:spcAft>
                <a:spcPts val="0"/>
              </a:spcAft>
              <a:buClr>
                <a:schemeClr val="dk1"/>
              </a:buClr>
              <a:buSzPts val="1100"/>
              <a:buFont typeface="Arial"/>
              <a:buNone/>
            </a:pPr>
            <a:r>
              <a:rPr lang="en-US"/>
              <a:t>	- example of setting these HTML attributes is via links/images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466" name="Google Shape;466;g4b9a7a3f80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2: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a = “anchor”</a:t>
            </a:r>
            <a:endParaRPr/>
          </a:p>
        </p:txBody>
      </p:sp>
      <p:sp>
        <p:nvSpPr>
          <p:cNvPr id="482" name="Google Shape;482;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4b976f3cf6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 = “anchor”</a:t>
            </a:r>
            <a:endParaRPr/>
          </a:p>
        </p:txBody>
      </p:sp>
      <p:sp>
        <p:nvSpPr>
          <p:cNvPr id="494" name="Google Shape;494;g4b976f3cf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34: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36: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 name="Google Shape;519;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0a32a9c9e3_0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self-closing tag</a:t>
            </a:r>
            <a:endParaRPr/>
          </a:p>
        </p:txBody>
      </p:sp>
      <p:sp>
        <p:nvSpPr>
          <p:cNvPr id="526" name="Google Shape;526;g10a32a9c9e3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322f4d364d8_2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self-closing tag</a:t>
            </a:r>
            <a:endParaRPr/>
          </a:p>
        </p:txBody>
      </p:sp>
      <p:sp>
        <p:nvSpPr>
          <p:cNvPr id="532" name="Google Shape;532;g322f4d364d8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089274123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089274123e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High level: HTML - bones/structure. CSS - Skin/Styling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7: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self-closing tag</a:t>
            </a:r>
            <a:endParaRPr/>
          </a:p>
        </p:txBody>
      </p:sp>
      <p:sp>
        <p:nvSpPr>
          <p:cNvPr id="539" name="Google Shape;539;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7bf2d44af9_0_1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7" name="Google Shape;547;g7bf2d44af9_0_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8: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3" name="Google Shape;553;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39: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Discuss folder structure</a:t>
            </a:r>
            <a:endParaRPr/>
          </a:p>
        </p:txBody>
      </p:sp>
      <p:sp>
        <p:nvSpPr>
          <p:cNvPr id="567" name="Google Shape;567;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40: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1" name="Google Shape;581;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a4ca064270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6" name="Google Shape;596;g2a4ca06427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d75e4b3d71_0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1" name="Google Shape;611;g2d75e4b3d71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2acbce0ed59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2acbce0ed59_0_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080e2b98b4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g1080e2b98b4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080e2b98b4_0_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9" name="Google Shape;639;g1080e2b98b4_0_7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a:p>
        </p:txBody>
      </p:sp>
      <p:sp>
        <p:nvSpPr>
          <p:cNvPr id="640" name="Google Shape;640;g1080e2b98b4_0_74:notes"/>
          <p:cNvSpPr txBox="1">
            <a:spLocks noGrp="1"/>
          </p:cNvSpPr>
          <p:nvPr>
            <p:ph type="sldNum" idx="12"/>
          </p:nvPr>
        </p:nvSpPr>
        <p:spPr>
          <a:xfrm>
            <a:off x="3850443" y="9430091"/>
            <a:ext cx="2945700" cy="49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c1383710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4c1383710a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a:t>HTML is very very simple. Most of it can be summed up as just a bunch of boxes stacked together. For example, take this page from xkcd.</a:t>
            </a:r>
            <a:endParaRPr sz="11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080e2b98b4_0_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6" name="Google Shape;656;g1080e2b98b4_0_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a:p>
        </p:txBody>
      </p:sp>
      <p:sp>
        <p:nvSpPr>
          <p:cNvPr id="657" name="Google Shape;657;g1080e2b98b4_0_90:notes"/>
          <p:cNvSpPr txBox="1">
            <a:spLocks noGrp="1"/>
          </p:cNvSpPr>
          <p:nvPr>
            <p:ph type="sldNum" idx="12"/>
          </p:nvPr>
        </p:nvSpPr>
        <p:spPr>
          <a:xfrm>
            <a:off x="3850443" y="9430091"/>
            <a:ext cx="2945700" cy="49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080e2b98b4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4" name="Google Shape;674;g1080e2b98b4_0_10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a:p>
        </p:txBody>
      </p:sp>
      <p:sp>
        <p:nvSpPr>
          <p:cNvPr id="675" name="Google Shape;675;g1080e2b98b4_0_107:notes"/>
          <p:cNvSpPr txBox="1">
            <a:spLocks noGrp="1"/>
          </p:cNvSpPr>
          <p:nvPr>
            <p:ph type="sldNum" idx="12"/>
          </p:nvPr>
        </p:nvSpPr>
        <p:spPr>
          <a:xfrm>
            <a:off x="3850443" y="9430091"/>
            <a:ext cx="2945700" cy="49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080e2b98b4_0_1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2" name="Google Shape;692;g1080e2b98b4_0_1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acbce0ed59_0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0" name="Google Shape;700;g2acbce0ed59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7" name="Google Shape;707;p46: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if we wanted to take the contents of the body and put it into a box...</a:t>
            </a:r>
            <a:endParaRPr/>
          </a:p>
        </p:txBody>
      </p:sp>
      <p:sp>
        <p:nvSpPr>
          <p:cNvPr id="708" name="Google Shape;708;p46: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9" name="Google Shape;719;p4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div does nothing!!!</a:t>
            </a:r>
            <a:endParaRPr/>
          </a:p>
          <a:p>
            <a:pPr marL="0" marR="0" lvl="0" indent="0" algn="l" rtl="0">
              <a:lnSpc>
                <a:spcPct val="117999"/>
              </a:lnSpc>
              <a:spcBef>
                <a:spcPts val="0"/>
              </a:spcBef>
              <a:spcAft>
                <a:spcPts val="0"/>
              </a:spcAft>
              <a:buClr>
                <a:schemeClr val="dk1"/>
              </a:buClr>
              <a:buSzPts val="2200"/>
              <a:buFont typeface="Helvetica Neue"/>
              <a:buNone/>
            </a:pPr>
            <a:endParaRPr/>
          </a:p>
        </p:txBody>
      </p:sp>
      <p:sp>
        <p:nvSpPr>
          <p:cNvPr id="720" name="Google Shape;720;p47:notes"/>
          <p:cNvSpPr txBox="1">
            <a:spLocks noGrp="1"/>
          </p:cNvSpPr>
          <p:nvPr>
            <p:ph type="sldNum" idx="12"/>
          </p:nvPr>
        </p:nvSpPr>
        <p:spPr>
          <a:xfrm>
            <a:off x="3850443" y="9430091"/>
            <a:ext cx="2945700" cy="49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1" name="Google Shape;731;p48: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but we have our box :)</a:t>
            </a:r>
            <a:endParaRPr/>
          </a:p>
        </p:txBody>
      </p:sp>
      <p:sp>
        <p:nvSpPr>
          <p:cNvPr id="732" name="Google Shape;732;p48: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49: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7" name="Google Shape;747;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7bf2d44af9_0_1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2" name="Google Shape;752;g7bf2d44af9_0_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ee5e8e45a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1ee5e8e45a2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u="sng">
                <a:solidFill>
                  <a:schemeClr val="hlink"/>
                </a:solidFill>
                <a:latin typeface="Arial"/>
                <a:ea typeface="Arial"/>
                <a:cs typeface="Arial"/>
                <a:sym typeface="Arial"/>
                <a:hlinkClick r:id="rId3"/>
              </a:rPr>
              <a:t>https://developer.mozilla.org/en-US/docs/Web/HTML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8: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As an example, let’s look at a nice webcomic website called xkcd…and here, we’ll really be able to see the power of HTML using nested boxes</a:t>
            </a:r>
            <a:endParaRPr/>
          </a:p>
        </p:txBody>
      </p:sp>
      <p:sp>
        <p:nvSpPr>
          <p:cNvPr id="111" name="Google Shape;111;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d75e4b3d71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d75e4b3d71_0_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785159f52b_0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1" name="Google Shape;771;g785159f52b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22bb264228_0_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9" name="Google Shape;789;g322bb264228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b2c8821202_0_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4" name="Google Shape;794;gb2c8821202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a970ac16f9_0_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0" name="Google Shape;800;ga970ac16f9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a970ac16f9_0_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6" name="Google Shape;806;ga970ac16f9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785159f52b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785159f52b_0_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a:latin typeface="Arial"/>
                <a:ea typeface="Arial"/>
                <a:cs typeface="Arial"/>
                <a:sym typeface="Arial"/>
              </a:rPr>
              <a:t>semantics were (news to me) pretty much introduced in HTML5, if you’re interested in backwards compatibility aspects, check here: </a:t>
            </a:r>
            <a:r>
              <a:rPr lang="en-US" sz="1100" u="sng">
                <a:solidFill>
                  <a:schemeClr val="hlink"/>
                </a:solidFill>
                <a:latin typeface="Arial"/>
                <a:ea typeface="Arial"/>
                <a:cs typeface="Arial"/>
                <a:sym typeface="Arial"/>
                <a:hlinkClick r:id="rId3"/>
              </a:rPr>
              <a:t>https://developer.mozilla.org/en-US/docs/Web/Guide/HTML/Using_HTML_sections_and_outlines#Using_HTML5_elements_in_non-HTML5_browsers</a:t>
            </a: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also this section reused some content from sp20 6.s087’s HTML lecture. check that out here (currently broken on firefox): </a:t>
            </a:r>
            <a:r>
              <a:rPr lang="en-US" sz="1100" u="sng">
                <a:solidFill>
                  <a:schemeClr val="hlink"/>
                </a:solidFill>
                <a:latin typeface="Arial"/>
                <a:ea typeface="Arial"/>
                <a:cs typeface="Arial"/>
                <a:sym typeface="Arial"/>
                <a:hlinkClick r:id="rId4"/>
              </a:rPr>
              <a:t>https://designftw.mit.edu/lectures/html/index.html</a:t>
            </a:r>
            <a:r>
              <a:rPr lang="en-US" sz="1100">
                <a:latin typeface="Arial"/>
                <a:ea typeface="Arial"/>
                <a:cs typeface="Arial"/>
                <a:sym typeface="Arial"/>
              </a:rPr>
              <a:t>  </a:t>
            </a:r>
            <a:endParaRPr sz="1100">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b2c8821202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b2c8821202_0_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u="sng">
                <a:solidFill>
                  <a:schemeClr val="hlink"/>
                </a:solidFill>
                <a:latin typeface="Arial"/>
                <a:ea typeface="Arial"/>
                <a:cs typeface="Arial"/>
                <a:sym typeface="Arial"/>
                <a:hlinkClick r:id="rId3"/>
              </a:rPr>
              <a:t>tabindex</a:t>
            </a:r>
            <a:r>
              <a:rPr lang="en-US" sz="1100">
                <a:latin typeface="Arial"/>
                <a:ea typeface="Arial"/>
                <a:cs typeface="Arial"/>
                <a:sym typeface="Arial"/>
              </a:rPr>
              <a:t>="0" also works for kb navigation</a:t>
            </a:r>
            <a:br>
              <a:rPr lang="en-US" sz="1100">
                <a:latin typeface="Arial"/>
                <a:ea typeface="Arial"/>
                <a:cs typeface="Arial"/>
                <a:sym typeface="Arial"/>
              </a:rPr>
            </a:br>
            <a:r>
              <a:rPr lang="en-US" sz="1100">
                <a:latin typeface="Arial"/>
                <a:ea typeface="Arial"/>
                <a:cs typeface="Arial"/>
                <a:sym typeface="Arial"/>
              </a:rPr>
              <a:t>(for presenting: for vid, skip to 7:00 after read out, for anyone reading this during/after the fact feel free to watch more of the vid!)</a:t>
            </a: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there are generally alternatives like the above to html elements such that you can make div have as much info as the prescribed tags, but that’s even more work!</a:t>
            </a: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don’t you love stock photos :P</a:t>
            </a:r>
            <a:endParaRPr sz="1100">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785159f52b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785159f52b_0_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https://en.wikipedia.org/wiki/Web_crawler</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785159f52b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785159f52b_0_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that’s not to say div is always bad! an example of a great use of div is when you purely want to nest something in a set of tags to apply specific CSS styling to something!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9: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4c1383710a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4c1383710a_0_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wraps up our overview of HTML</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a4ca064270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2a4ca064270_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7bf2d44af9_0_1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7bf2d44af9_0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6cf79318c7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6cf79318c7_0_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“cascading”</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4c18751d70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4c18751d70_0_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57: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3" name="Google Shape;873;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58: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8" name="Google Shape;878;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4b976f3cf6_0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4b976f3cf6_0_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is an example “CSS rule”</a:t>
            </a:r>
            <a:endParaRPr/>
          </a:p>
          <a:p>
            <a:pPr marL="0" lvl="0" indent="0" algn="l" rtl="0">
              <a:spcBef>
                <a:spcPts val="0"/>
              </a:spcBef>
              <a:spcAft>
                <a:spcPts val="0"/>
              </a:spcAft>
              <a:buNone/>
            </a:pPr>
            <a:r>
              <a:rPr lang="en-US" u="sng">
                <a:solidFill>
                  <a:schemeClr val="hlink"/>
                </a:solidFill>
                <a:hlinkClick r:id="rId3"/>
              </a:rPr>
              <a:t>https://developer.mozilla.org/en-US/docs/Web/CSS/CSS_Selectors</a:t>
            </a:r>
            <a:r>
              <a:rPr lang="en-US"/>
              <a:t> </a:t>
            </a:r>
            <a:endParaRPr/>
          </a:p>
        </p:txBody>
      </p:sp>
      <p:sp>
        <p:nvSpPr>
          <p:cNvPr id="890" name="Google Shape;890;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8" name="Google Shape;908;p63: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using div instead of p for the sake of example</a:t>
            </a:r>
            <a:endParaRPr/>
          </a:p>
        </p:txBody>
      </p:sp>
      <p:sp>
        <p:nvSpPr>
          <p:cNvPr id="909" name="Google Shape;909;p63: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79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0: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6" name="Google Shape;926;p64: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a:p>
        </p:txBody>
      </p:sp>
      <p:sp>
        <p:nvSpPr>
          <p:cNvPr id="927" name="Google Shape;927;p64: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2" name="Google Shape;942;p65: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a:p>
        </p:txBody>
      </p:sp>
      <p:sp>
        <p:nvSpPr>
          <p:cNvPr id="943" name="Google Shape;943;p65: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59" name="Google Shape;959;p66: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stylesheets: your own personal makeup artist</a:t>
            </a:r>
            <a:endParaRPr/>
          </a:p>
        </p:txBody>
      </p:sp>
      <p:sp>
        <p:nvSpPr>
          <p:cNvPr id="960" name="Google Shape;960;p66: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0" name="Google Shape;980;p67: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a:p>
        </p:txBody>
      </p:sp>
      <p:sp>
        <p:nvSpPr>
          <p:cNvPr id="981" name="Google Shape;981;p67: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2" name="Google Shape;1002;p68: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Target ONLY elements with the class “info” to be red, Arial, etc.</a:t>
            </a:r>
            <a:endParaRPr/>
          </a:p>
        </p:txBody>
      </p:sp>
      <p:sp>
        <p:nvSpPr>
          <p:cNvPr id="1003" name="Google Shape;1003;p68: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5" name="Google Shape;1025;p69: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200"/>
              <a:buFont typeface="Helvetica Neue"/>
              <a:buNone/>
            </a:pPr>
            <a:r>
              <a:rPr lang="en-US"/>
              <a:t>Target ONLY element with the id “unique” to be red, Arial, etc.</a:t>
            </a:r>
            <a:endParaRPr sz="2200" b="0" i="0" u="none" strike="noStrike" cap="none">
              <a:solidFill>
                <a:schemeClr val="dk1"/>
              </a:solidFill>
              <a:latin typeface="Helvetica Neue"/>
              <a:ea typeface="Helvetica Neue"/>
              <a:cs typeface="Helvetica Neue"/>
              <a:sym typeface="Helvetica Neue"/>
            </a:endParaRPr>
          </a:p>
        </p:txBody>
      </p:sp>
      <p:sp>
        <p:nvSpPr>
          <p:cNvPr id="1026" name="Google Shape;1026;p69: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4b976f3cf6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7" name="Google Shape;1047;g4b976f3cf6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sz="2200" b="0" i="0" u="none" strike="noStrike" cap="none">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4b976f3cf6_0_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4" name="Google Shape;1054;g4b976f3cf6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sz="2200" b="0" i="0" u="none" strike="noStrike" cap="none">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4b976f3cf6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1" name="Google Shape;1061;g4b976f3cf6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You can assign this div to have one id but can assign multiple classes to it. Perhaps one class is to specify sizing, another color, etc. you can apply those custom classes to one div, but you can only have one id assigned to a div.</a:t>
            </a:r>
            <a:endParaRPr sz="2200" b="0" i="0" u="none" strike="noStrike" cap="none">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8" name="Google Shape;1068;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17999"/>
              </a:lnSpc>
              <a:spcBef>
                <a:spcPts val="0"/>
              </a:spcBef>
              <a:spcAft>
                <a:spcPts val="0"/>
              </a:spcAft>
              <a:buClr>
                <a:schemeClr val="dk1"/>
              </a:buClr>
              <a:buSzPts val="1100"/>
              <a:buFont typeface="Arial"/>
              <a:buNone/>
            </a:pPr>
            <a:r>
              <a:rPr lang="en-US" dirty="0"/>
              <a:t>IDs must be unique in a document while you can use the same class on multiple elements. So say that you want to make a lot of different elements in your page have the font color red. If you were to use Id, you’d have to make a new id for every single element rather than just reuse the same class across multiple elements. So there is a 1 to 1 relationship between an id and an html element. You can’t have multiple ids per element and you can’t have multiple elements per id</a:t>
            </a:r>
            <a:endParaRPr dirty="0"/>
          </a:p>
          <a:p>
            <a:pPr marL="0" marR="0" lvl="0" indent="0" algn="l" rtl="0">
              <a:lnSpc>
                <a:spcPct val="117999"/>
              </a:lnSpc>
              <a:spcBef>
                <a:spcPts val="0"/>
              </a:spcBef>
              <a:spcAft>
                <a:spcPts val="0"/>
              </a:spcAft>
              <a:buClr>
                <a:schemeClr val="dk1"/>
              </a:buClr>
              <a:buSzPts val="1100"/>
              <a:buFont typeface="Arial"/>
              <a:buNone/>
            </a:pPr>
            <a:endParaRPr dirty="0"/>
          </a:p>
          <a:p>
            <a:pPr marL="0" marR="0" lvl="0" indent="0" algn="l" rtl="0">
              <a:lnSpc>
                <a:spcPct val="117999"/>
              </a:lnSpc>
              <a:spcBef>
                <a:spcPts val="0"/>
              </a:spcBef>
              <a:spcAft>
                <a:spcPts val="0"/>
              </a:spcAft>
              <a:buClr>
                <a:schemeClr val="dk1"/>
              </a:buClr>
              <a:buSzPts val="2200"/>
              <a:buFont typeface="Helvetica Neue"/>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1: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2acf2912329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5" name="Google Shape;1075;g2acf2912329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17999"/>
              </a:lnSpc>
              <a:spcBef>
                <a:spcPts val="0"/>
              </a:spcBef>
              <a:spcAft>
                <a:spcPts val="0"/>
              </a:spcAft>
              <a:buClr>
                <a:schemeClr val="dk1"/>
              </a:buClr>
              <a:buSzPts val="1100"/>
              <a:buFont typeface="Arial"/>
              <a:buNone/>
            </a:pPr>
            <a:r>
              <a:rPr lang="en-US"/>
              <a:t>IDs must be unique in a document while you can use the same class on multiple elements. So say that you want to make a lot of different elements in your page have the font color red. If you were to use Id, you’d have to make a new id for every single element rather than just reuse the same class across multiple elements. So there is a 1 to 1 relationship between an id and an html element. You can’t have multiple ids per element and you can’t have multiple elements per id</a:t>
            </a:r>
            <a:endParaRPr/>
          </a:p>
          <a:p>
            <a:pPr marL="0" marR="0" lvl="0" indent="0" algn="l" rtl="0">
              <a:lnSpc>
                <a:spcPct val="117999"/>
              </a:lnSpc>
              <a:spcBef>
                <a:spcPts val="0"/>
              </a:spcBef>
              <a:spcAft>
                <a:spcPts val="0"/>
              </a:spcAft>
              <a:buClr>
                <a:schemeClr val="dk1"/>
              </a:buClr>
              <a:buSzPts val="1100"/>
              <a:buFont typeface="Arial"/>
              <a:buNone/>
            </a:pPr>
            <a:endParaRPr/>
          </a:p>
          <a:p>
            <a:pPr marL="0" marR="0" lvl="0" indent="0" algn="l" rtl="0">
              <a:lnSpc>
                <a:spcPct val="117999"/>
              </a:lnSpc>
              <a:spcBef>
                <a:spcPts val="0"/>
              </a:spcBef>
              <a:spcAft>
                <a:spcPts val="0"/>
              </a:spcAft>
              <a:buClr>
                <a:schemeClr val="dk1"/>
              </a:buClr>
              <a:buSzPts val="2200"/>
              <a:buFont typeface="Helvetica Neue"/>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4b976f3cf6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2" name="Google Shape;1082;g4b976f3cf6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sz="2200" b="0" i="0" u="none" strike="noStrike" cap="none">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0a086f4ecd_0_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t>This slide is provided as a more advanced guide into the CSS.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US" sz="1600"/>
              <a:t>Important but tricky to understand is the CSS hierarchy, </a:t>
            </a:r>
            <a:r>
              <a:rPr lang="en-US" sz="1600" u="sng">
                <a:solidFill>
                  <a:schemeClr val="hlink"/>
                </a:solidFill>
                <a:hlinkClick r:id="rId3"/>
              </a:rPr>
              <a:t>specificity</a:t>
            </a:r>
            <a:r>
              <a:rPr lang="en-US" sz="1600"/>
              <a:t>, and inheritance. Rules that are more specific will override the rules that are less specific as well as the rules of their parents. There also exist certain rules that inherit the rules of their parents but these are simply cases that you have to look up as you develop your website.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US" sz="1600"/>
              <a:t>Happy to answer any questions but the best thing to do is to look up specific cases as you come across them and don’t worry about this slide if none of what I wrote made sense :) </a:t>
            </a:r>
            <a:endParaRPr sz="1600"/>
          </a:p>
        </p:txBody>
      </p:sp>
      <p:sp>
        <p:nvSpPr>
          <p:cNvPr id="1089" name="Google Shape;1089;g10a086f4ecd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2a4ca064270_1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0" name="Google Shape;1100;g2a4ca064270_1_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class takes precedence</a:t>
            </a:r>
            <a:endParaRPr/>
          </a:p>
        </p:txBody>
      </p:sp>
      <p:sp>
        <p:nvSpPr>
          <p:cNvPr id="1101" name="Google Shape;1101;g2a4ca064270_1_12:notes"/>
          <p:cNvSpPr txBox="1">
            <a:spLocks noGrp="1"/>
          </p:cNvSpPr>
          <p:nvPr>
            <p:ph type="sldNum" idx="12"/>
          </p:nvPr>
        </p:nvSpPr>
        <p:spPr>
          <a:xfrm>
            <a:off x="3850443" y="9430091"/>
            <a:ext cx="2945700" cy="49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93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6cf79318c7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6cf79318c7_0_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2a4ca064270_1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2a4ca064270_1_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4c18751d70_0_1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4c18751d70_0_1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a970ac16f9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a970ac16f9_0_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a970ac16f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a970ac16f9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header tags give a little more info to screen readers; while p tags don’t do much more than div tags; and divs are more generalizable for styling</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c18751d70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4c18751d70_0_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396DF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43319" y="1411935"/>
            <a:ext cx="12118200" cy="3892200"/>
          </a:xfrm>
          <a:prstGeom prst="rect">
            <a:avLst/>
          </a:prstGeom>
        </p:spPr>
        <p:txBody>
          <a:bodyPr spcFirstLastPara="1" wrap="square" lIns="144475" tIns="144475" rIns="144475" bIns="144475" anchor="b" anchorCtr="0">
            <a:noAutofit/>
          </a:bodyPr>
          <a:lstStyle>
            <a:lvl1pPr lvl="0" algn="ctr" rtl="0">
              <a:spcBef>
                <a:spcPts val="0"/>
              </a:spcBef>
              <a:spcAft>
                <a:spcPts val="0"/>
              </a:spcAft>
              <a:buClr>
                <a:schemeClr val="lt2"/>
              </a:buClr>
              <a:buSzPts val="8200"/>
              <a:buNone/>
              <a:defRPr sz="8200">
                <a:solidFill>
                  <a:schemeClr val="lt2"/>
                </a:solidFill>
              </a:defRPr>
            </a:lvl1pPr>
            <a:lvl2pPr lvl="1" algn="ctr" rtl="0">
              <a:spcBef>
                <a:spcPts val="0"/>
              </a:spcBef>
              <a:spcAft>
                <a:spcPts val="0"/>
              </a:spcAft>
              <a:buSzPts val="8200"/>
              <a:buNone/>
              <a:defRPr sz="8200"/>
            </a:lvl2pPr>
            <a:lvl3pPr lvl="2" algn="ctr" rtl="0">
              <a:spcBef>
                <a:spcPts val="0"/>
              </a:spcBef>
              <a:spcAft>
                <a:spcPts val="0"/>
              </a:spcAft>
              <a:buSzPts val="8200"/>
              <a:buNone/>
              <a:defRPr sz="8200"/>
            </a:lvl3pPr>
            <a:lvl4pPr lvl="3" algn="ctr" rtl="0">
              <a:spcBef>
                <a:spcPts val="0"/>
              </a:spcBef>
              <a:spcAft>
                <a:spcPts val="0"/>
              </a:spcAft>
              <a:buSzPts val="8200"/>
              <a:buNone/>
              <a:defRPr sz="8200"/>
            </a:lvl4pPr>
            <a:lvl5pPr lvl="4" algn="ctr" rtl="0">
              <a:spcBef>
                <a:spcPts val="0"/>
              </a:spcBef>
              <a:spcAft>
                <a:spcPts val="0"/>
              </a:spcAft>
              <a:buSzPts val="8200"/>
              <a:buNone/>
              <a:defRPr sz="8200"/>
            </a:lvl5pPr>
            <a:lvl6pPr lvl="5" algn="ctr" rtl="0">
              <a:spcBef>
                <a:spcPts val="0"/>
              </a:spcBef>
              <a:spcAft>
                <a:spcPts val="0"/>
              </a:spcAft>
              <a:buSzPts val="8200"/>
              <a:buNone/>
              <a:defRPr sz="8200"/>
            </a:lvl6pPr>
            <a:lvl7pPr lvl="6" algn="ctr" rtl="0">
              <a:spcBef>
                <a:spcPts val="0"/>
              </a:spcBef>
              <a:spcAft>
                <a:spcPts val="0"/>
              </a:spcAft>
              <a:buSzPts val="8200"/>
              <a:buNone/>
              <a:defRPr sz="8200"/>
            </a:lvl7pPr>
            <a:lvl8pPr lvl="7" algn="ctr" rtl="0">
              <a:spcBef>
                <a:spcPts val="0"/>
              </a:spcBef>
              <a:spcAft>
                <a:spcPts val="0"/>
              </a:spcAft>
              <a:buSzPts val="8200"/>
              <a:buNone/>
              <a:defRPr sz="8200"/>
            </a:lvl8pPr>
            <a:lvl9pPr lvl="8" algn="ctr" rtl="0">
              <a:spcBef>
                <a:spcPts val="0"/>
              </a:spcBef>
              <a:spcAft>
                <a:spcPts val="0"/>
              </a:spcAft>
              <a:buSzPts val="8200"/>
              <a:buNone/>
              <a:defRPr sz="8200"/>
            </a:lvl9pPr>
          </a:lstStyle>
          <a:p>
            <a:endParaRPr/>
          </a:p>
        </p:txBody>
      </p:sp>
      <p:sp>
        <p:nvSpPr>
          <p:cNvPr id="11" name="Google Shape;11;p2"/>
          <p:cNvSpPr txBox="1">
            <a:spLocks noGrp="1"/>
          </p:cNvSpPr>
          <p:nvPr>
            <p:ph type="subTitle" idx="1"/>
          </p:nvPr>
        </p:nvSpPr>
        <p:spPr>
          <a:xfrm>
            <a:off x="443307" y="5374341"/>
            <a:ext cx="12118200" cy="1503000"/>
          </a:xfrm>
          <a:prstGeom prst="rect">
            <a:avLst/>
          </a:prstGeom>
        </p:spPr>
        <p:txBody>
          <a:bodyPr spcFirstLastPara="1" wrap="square" lIns="144475" tIns="144475" rIns="144475" bIns="144475" anchor="t" anchorCtr="0">
            <a:noAutofit/>
          </a:bodyPr>
          <a:lstStyle>
            <a:lvl1pPr lvl="0" algn="ctr" rtl="0">
              <a:lnSpc>
                <a:spcPct val="100000"/>
              </a:lnSpc>
              <a:spcBef>
                <a:spcPts val="0"/>
              </a:spcBef>
              <a:spcAft>
                <a:spcPts val="0"/>
              </a:spcAft>
              <a:buClr>
                <a:srgbClr val="D2DAFF"/>
              </a:buClr>
              <a:buSzPts val="4400"/>
              <a:buNone/>
              <a:defRPr sz="4400">
                <a:solidFill>
                  <a:srgbClr val="D2DAFF"/>
                </a:solidFill>
              </a:defRPr>
            </a:lvl1pPr>
            <a:lvl2pPr lvl="1" algn="ctr" rtl="0">
              <a:lnSpc>
                <a:spcPct val="100000"/>
              </a:lnSpc>
              <a:spcBef>
                <a:spcPts val="0"/>
              </a:spcBef>
              <a:spcAft>
                <a:spcPts val="0"/>
              </a:spcAft>
              <a:buSzPts val="4400"/>
              <a:buNone/>
              <a:defRPr sz="4400"/>
            </a:lvl2pPr>
            <a:lvl3pPr lvl="2" algn="ctr" rtl="0">
              <a:lnSpc>
                <a:spcPct val="100000"/>
              </a:lnSpc>
              <a:spcBef>
                <a:spcPts val="0"/>
              </a:spcBef>
              <a:spcAft>
                <a:spcPts val="0"/>
              </a:spcAft>
              <a:buSzPts val="4400"/>
              <a:buNone/>
              <a:defRPr sz="4400"/>
            </a:lvl3pPr>
            <a:lvl4pPr lvl="3" algn="ctr" rtl="0">
              <a:lnSpc>
                <a:spcPct val="100000"/>
              </a:lnSpc>
              <a:spcBef>
                <a:spcPts val="0"/>
              </a:spcBef>
              <a:spcAft>
                <a:spcPts val="0"/>
              </a:spcAft>
              <a:buSzPts val="4400"/>
              <a:buNone/>
              <a:defRPr sz="4400"/>
            </a:lvl4pPr>
            <a:lvl5pPr lvl="4" algn="ctr" rtl="0">
              <a:lnSpc>
                <a:spcPct val="100000"/>
              </a:lnSpc>
              <a:spcBef>
                <a:spcPts val="0"/>
              </a:spcBef>
              <a:spcAft>
                <a:spcPts val="0"/>
              </a:spcAft>
              <a:buSzPts val="4400"/>
              <a:buNone/>
              <a:defRPr sz="4400"/>
            </a:lvl5pPr>
            <a:lvl6pPr lvl="5" algn="ctr" rtl="0">
              <a:lnSpc>
                <a:spcPct val="100000"/>
              </a:lnSpc>
              <a:spcBef>
                <a:spcPts val="0"/>
              </a:spcBef>
              <a:spcAft>
                <a:spcPts val="0"/>
              </a:spcAft>
              <a:buSzPts val="4400"/>
              <a:buNone/>
              <a:defRPr sz="4400"/>
            </a:lvl6pPr>
            <a:lvl7pPr lvl="6" algn="ctr" rtl="0">
              <a:lnSpc>
                <a:spcPct val="100000"/>
              </a:lnSpc>
              <a:spcBef>
                <a:spcPts val="0"/>
              </a:spcBef>
              <a:spcAft>
                <a:spcPts val="0"/>
              </a:spcAft>
              <a:buSzPts val="4400"/>
              <a:buNone/>
              <a:defRPr sz="4400"/>
            </a:lvl7pPr>
            <a:lvl8pPr lvl="7" algn="ctr" rtl="0">
              <a:lnSpc>
                <a:spcPct val="100000"/>
              </a:lnSpc>
              <a:spcBef>
                <a:spcPts val="0"/>
              </a:spcBef>
              <a:spcAft>
                <a:spcPts val="0"/>
              </a:spcAft>
              <a:buSzPts val="4400"/>
              <a:buNone/>
              <a:defRPr sz="4400"/>
            </a:lvl8pPr>
            <a:lvl9pPr lvl="8" algn="ctr" rtl="0">
              <a:lnSpc>
                <a:spcPct val="100000"/>
              </a:lnSpc>
              <a:spcBef>
                <a:spcPts val="0"/>
              </a:spcBef>
              <a:spcAft>
                <a:spcPts val="0"/>
              </a:spcAft>
              <a:buSzPts val="4400"/>
              <a:buNone/>
              <a:defRPr sz="4400"/>
            </a:lvl9pPr>
          </a:lstStyle>
          <a:p>
            <a:endParaRPr/>
          </a:p>
        </p:txBody>
      </p:sp>
      <p:sp>
        <p:nvSpPr>
          <p:cNvPr id="12" name="Google Shape;12;p2"/>
          <p:cNvSpPr txBox="1">
            <a:spLocks noGrp="1"/>
          </p:cNvSpPr>
          <p:nvPr>
            <p:ph type="sldNum" idx="12"/>
          </p:nvPr>
        </p:nvSpPr>
        <p:spPr>
          <a:xfrm>
            <a:off x="12049718" y="8842841"/>
            <a:ext cx="780300" cy="746400"/>
          </a:xfrm>
          <a:prstGeom prst="rect">
            <a:avLst/>
          </a:prstGeom>
        </p:spPr>
        <p:txBody>
          <a:bodyPr spcFirstLastPara="1" wrap="square" lIns="144475" tIns="144475" rIns="144475" bIns="144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43307" y="2097541"/>
            <a:ext cx="12118200" cy="3723300"/>
          </a:xfrm>
          <a:prstGeom prst="rect">
            <a:avLst/>
          </a:prstGeom>
        </p:spPr>
        <p:txBody>
          <a:bodyPr spcFirstLastPara="1" wrap="square" lIns="144475" tIns="144475" rIns="144475" bIns="144475" anchor="b" anchorCtr="0">
            <a:noAutofit/>
          </a:bodyPr>
          <a:lstStyle>
            <a:lvl1pPr lvl="0" algn="ctr" rtl="0">
              <a:spcBef>
                <a:spcPts val="0"/>
              </a:spcBef>
              <a:spcAft>
                <a:spcPts val="0"/>
              </a:spcAft>
              <a:buSzPts val="19000"/>
              <a:buNone/>
              <a:defRPr sz="19000"/>
            </a:lvl1pPr>
            <a:lvl2pPr lvl="1" algn="ctr" rtl="0">
              <a:spcBef>
                <a:spcPts val="0"/>
              </a:spcBef>
              <a:spcAft>
                <a:spcPts val="0"/>
              </a:spcAft>
              <a:buSzPts val="19000"/>
              <a:buNone/>
              <a:defRPr sz="19000"/>
            </a:lvl2pPr>
            <a:lvl3pPr lvl="2" algn="ctr" rtl="0">
              <a:spcBef>
                <a:spcPts val="0"/>
              </a:spcBef>
              <a:spcAft>
                <a:spcPts val="0"/>
              </a:spcAft>
              <a:buSzPts val="19000"/>
              <a:buNone/>
              <a:defRPr sz="19000"/>
            </a:lvl3pPr>
            <a:lvl4pPr lvl="3" algn="ctr" rtl="0">
              <a:spcBef>
                <a:spcPts val="0"/>
              </a:spcBef>
              <a:spcAft>
                <a:spcPts val="0"/>
              </a:spcAft>
              <a:buSzPts val="19000"/>
              <a:buNone/>
              <a:defRPr sz="19000"/>
            </a:lvl4pPr>
            <a:lvl5pPr lvl="4" algn="ctr" rtl="0">
              <a:spcBef>
                <a:spcPts val="0"/>
              </a:spcBef>
              <a:spcAft>
                <a:spcPts val="0"/>
              </a:spcAft>
              <a:buSzPts val="19000"/>
              <a:buNone/>
              <a:defRPr sz="19000"/>
            </a:lvl5pPr>
            <a:lvl6pPr lvl="5" algn="ctr" rtl="0">
              <a:spcBef>
                <a:spcPts val="0"/>
              </a:spcBef>
              <a:spcAft>
                <a:spcPts val="0"/>
              </a:spcAft>
              <a:buSzPts val="19000"/>
              <a:buNone/>
              <a:defRPr sz="19000"/>
            </a:lvl6pPr>
            <a:lvl7pPr lvl="6" algn="ctr" rtl="0">
              <a:spcBef>
                <a:spcPts val="0"/>
              </a:spcBef>
              <a:spcAft>
                <a:spcPts val="0"/>
              </a:spcAft>
              <a:buSzPts val="19000"/>
              <a:buNone/>
              <a:defRPr sz="19000"/>
            </a:lvl7pPr>
            <a:lvl8pPr lvl="7" algn="ctr" rtl="0">
              <a:spcBef>
                <a:spcPts val="0"/>
              </a:spcBef>
              <a:spcAft>
                <a:spcPts val="0"/>
              </a:spcAft>
              <a:buSzPts val="19000"/>
              <a:buNone/>
              <a:defRPr sz="19000"/>
            </a:lvl8pPr>
            <a:lvl9pPr lvl="8" algn="ctr" rtl="0">
              <a:spcBef>
                <a:spcPts val="0"/>
              </a:spcBef>
              <a:spcAft>
                <a:spcPts val="0"/>
              </a:spcAft>
              <a:buSzPts val="19000"/>
              <a:buNone/>
              <a:defRPr sz="19000"/>
            </a:lvl9pPr>
          </a:lstStyle>
          <a:p>
            <a:r>
              <a:t>xx%</a:t>
            </a:r>
          </a:p>
        </p:txBody>
      </p:sp>
      <p:sp>
        <p:nvSpPr>
          <p:cNvPr id="46" name="Google Shape;46;p11"/>
          <p:cNvSpPr txBox="1">
            <a:spLocks noGrp="1"/>
          </p:cNvSpPr>
          <p:nvPr>
            <p:ph type="body" idx="1"/>
          </p:nvPr>
        </p:nvSpPr>
        <p:spPr>
          <a:xfrm>
            <a:off x="443307" y="5977553"/>
            <a:ext cx="12118200" cy="2466600"/>
          </a:xfrm>
          <a:prstGeom prst="rect">
            <a:avLst/>
          </a:prstGeom>
        </p:spPr>
        <p:txBody>
          <a:bodyPr spcFirstLastPara="1" wrap="square" lIns="144475" tIns="144475" rIns="144475" bIns="144475" anchor="t" anchorCtr="0">
            <a:noAutofit/>
          </a:bodyPr>
          <a:lstStyle>
            <a:lvl1pPr marL="457200" lvl="0" indent="-406400" algn="ctr" rtl="0">
              <a:spcBef>
                <a:spcPts val="0"/>
              </a:spcBef>
              <a:spcAft>
                <a:spcPts val="0"/>
              </a:spcAft>
              <a:buSzPts val="2800"/>
              <a:buChar char="●"/>
              <a:defRPr/>
            </a:lvl1pPr>
            <a:lvl2pPr marL="914400" lvl="1" indent="-368300" algn="ctr" rtl="0">
              <a:spcBef>
                <a:spcPts val="2500"/>
              </a:spcBef>
              <a:spcAft>
                <a:spcPts val="0"/>
              </a:spcAft>
              <a:buSzPts val="2200"/>
              <a:buChar char="○"/>
              <a:defRPr/>
            </a:lvl2pPr>
            <a:lvl3pPr marL="1371600" lvl="2" indent="-368300" algn="ctr" rtl="0">
              <a:spcBef>
                <a:spcPts val="2500"/>
              </a:spcBef>
              <a:spcAft>
                <a:spcPts val="0"/>
              </a:spcAft>
              <a:buSzPts val="2200"/>
              <a:buChar char="■"/>
              <a:defRPr/>
            </a:lvl3pPr>
            <a:lvl4pPr marL="1828800" lvl="3" indent="-368300" algn="ctr" rtl="0">
              <a:spcBef>
                <a:spcPts val="2500"/>
              </a:spcBef>
              <a:spcAft>
                <a:spcPts val="0"/>
              </a:spcAft>
              <a:buSzPts val="2200"/>
              <a:buChar char="●"/>
              <a:defRPr/>
            </a:lvl4pPr>
            <a:lvl5pPr marL="2286000" lvl="4" indent="-368300" algn="ctr" rtl="0">
              <a:spcBef>
                <a:spcPts val="2500"/>
              </a:spcBef>
              <a:spcAft>
                <a:spcPts val="0"/>
              </a:spcAft>
              <a:buSzPts val="2200"/>
              <a:buChar char="○"/>
              <a:defRPr/>
            </a:lvl5pPr>
            <a:lvl6pPr marL="2743200" lvl="5" indent="-368300" algn="ctr" rtl="0">
              <a:spcBef>
                <a:spcPts val="2500"/>
              </a:spcBef>
              <a:spcAft>
                <a:spcPts val="0"/>
              </a:spcAft>
              <a:buSzPts val="2200"/>
              <a:buChar char="■"/>
              <a:defRPr/>
            </a:lvl6pPr>
            <a:lvl7pPr marL="3200400" lvl="6" indent="-368300" algn="ctr" rtl="0">
              <a:spcBef>
                <a:spcPts val="2500"/>
              </a:spcBef>
              <a:spcAft>
                <a:spcPts val="0"/>
              </a:spcAft>
              <a:buSzPts val="2200"/>
              <a:buChar char="●"/>
              <a:defRPr/>
            </a:lvl7pPr>
            <a:lvl8pPr marL="3657600" lvl="7" indent="-368300" algn="ctr" rtl="0">
              <a:spcBef>
                <a:spcPts val="2500"/>
              </a:spcBef>
              <a:spcAft>
                <a:spcPts val="0"/>
              </a:spcAft>
              <a:buSzPts val="2200"/>
              <a:buChar char="○"/>
              <a:defRPr/>
            </a:lvl8pPr>
            <a:lvl9pPr marL="4114800" lvl="8" indent="-368300" algn="ctr" rtl="0">
              <a:spcBef>
                <a:spcPts val="2500"/>
              </a:spcBef>
              <a:spcAft>
                <a:spcPts val="2500"/>
              </a:spcAft>
              <a:buSzPts val="2200"/>
              <a:buChar char="■"/>
              <a:defRPr/>
            </a:lvl9pPr>
          </a:lstStyle>
          <a:p>
            <a:endParaRPr/>
          </a:p>
        </p:txBody>
      </p:sp>
      <p:sp>
        <p:nvSpPr>
          <p:cNvPr id="47" name="Google Shape;47;p11"/>
          <p:cNvSpPr txBox="1">
            <a:spLocks noGrp="1"/>
          </p:cNvSpPr>
          <p:nvPr>
            <p:ph type="sldNum" idx="12"/>
          </p:nvPr>
        </p:nvSpPr>
        <p:spPr>
          <a:xfrm>
            <a:off x="12049718" y="8842841"/>
            <a:ext cx="780300" cy="746400"/>
          </a:xfrm>
          <a:prstGeom prst="rect">
            <a:avLst/>
          </a:prstGeom>
        </p:spPr>
        <p:txBody>
          <a:bodyPr spcFirstLastPara="1" wrap="square" lIns="144475" tIns="144475" rIns="144475" bIns="144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2049718" y="8842841"/>
            <a:ext cx="780300" cy="746400"/>
          </a:xfrm>
          <a:prstGeom prst="rect">
            <a:avLst/>
          </a:prstGeom>
        </p:spPr>
        <p:txBody>
          <a:bodyPr spcFirstLastPara="1" wrap="square" lIns="144475" tIns="144475" rIns="144475" bIns="144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Subtitle">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270000" y="1638300"/>
            <a:ext cx="10464900" cy="33021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396DFF"/>
              </a:buClr>
              <a:buSzPts val="8000"/>
              <a:buNone/>
              <a:defRPr sz="8000" i="0" u="none" strike="noStrike" cap="none">
                <a:solidFill>
                  <a:srgbClr val="396DFF"/>
                </a:solidFill>
              </a:defRPr>
            </a:lvl1pPr>
            <a:lvl2pPr marR="0" lvl="1"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1270000" y="5029200"/>
            <a:ext cx="10464900" cy="1130400"/>
          </a:xfrm>
          <a:prstGeom prst="rect">
            <a:avLst/>
          </a:prstGeom>
          <a:noFill/>
          <a:ln>
            <a:noFill/>
          </a:ln>
        </p:spPr>
        <p:txBody>
          <a:bodyPr spcFirstLastPara="1" wrap="square" lIns="91425" tIns="91425" rIns="91425" bIns="91425" anchor="t" anchorCtr="0">
            <a:noAutofit/>
          </a:bodyPr>
          <a:lstStyle>
            <a:lvl1pPr marL="457200" marR="0" lvl="0" indent="-419100" algn="ctr" rtl="0">
              <a:lnSpc>
                <a:spcPct val="100000"/>
              </a:lnSpc>
              <a:spcBef>
                <a:spcPts val="0"/>
              </a:spcBef>
              <a:spcAft>
                <a:spcPts val="0"/>
              </a:spcAft>
              <a:buClr>
                <a:srgbClr val="0A369D"/>
              </a:buClr>
              <a:buSzPts val="3000"/>
              <a:buChar char="●"/>
              <a:defRPr sz="3000" i="0" u="none" strike="noStrike" cap="none">
                <a:solidFill>
                  <a:srgbClr val="0A369D"/>
                </a:solidFill>
              </a:defRPr>
            </a:lvl1pPr>
            <a:lvl2pPr marL="914400" marR="0" lvl="1" indent="-419100" algn="ctr" rtl="0">
              <a:lnSpc>
                <a:spcPct val="100000"/>
              </a:lnSpc>
              <a:spcBef>
                <a:spcPts val="0"/>
              </a:spcBef>
              <a:spcAft>
                <a:spcPts val="0"/>
              </a:spcAft>
              <a:buClr>
                <a:srgbClr val="0A369D"/>
              </a:buClr>
              <a:buSzPts val="3000"/>
              <a:buChar char="○"/>
              <a:defRPr sz="3000" i="0" u="none" strike="noStrike" cap="none">
                <a:solidFill>
                  <a:srgbClr val="0A369D"/>
                </a:solidFill>
              </a:defRPr>
            </a:lvl2pPr>
            <a:lvl3pPr marL="1371600" marR="0" lvl="2" indent="-419100" algn="ctr" rtl="0">
              <a:lnSpc>
                <a:spcPct val="100000"/>
              </a:lnSpc>
              <a:spcBef>
                <a:spcPts val="0"/>
              </a:spcBef>
              <a:spcAft>
                <a:spcPts val="0"/>
              </a:spcAft>
              <a:buClr>
                <a:srgbClr val="0A369D"/>
              </a:buClr>
              <a:buSzPts val="3000"/>
              <a:buChar char="■"/>
              <a:defRPr sz="3000" i="0" u="none" strike="noStrike" cap="none">
                <a:solidFill>
                  <a:srgbClr val="0A369D"/>
                </a:solidFill>
              </a:defRPr>
            </a:lvl3pPr>
            <a:lvl4pPr marL="1828800" marR="0" lvl="3" indent="-419100" algn="ctr" rtl="0">
              <a:lnSpc>
                <a:spcPct val="100000"/>
              </a:lnSpc>
              <a:spcBef>
                <a:spcPts val="0"/>
              </a:spcBef>
              <a:spcAft>
                <a:spcPts val="0"/>
              </a:spcAft>
              <a:buClr>
                <a:srgbClr val="0A369D"/>
              </a:buClr>
              <a:buSzPts val="3000"/>
              <a:buChar char="●"/>
              <a:defRPr sz="3000" i="0" u="none" strike="noStrike" cap="none">
                <a:solidFill>
                  <a:srgbClr val="0A369D"/>
                </a:solidFill>
              </a:defRPr>
            </a:lvl4pPr>
            <a:lvl5pPr marL="2286000" marR="0" lvl="4" indent="-419100" algn="ctr" rtl="0">
              <a:lnSpc>
                <a:spcPct val="100000"/>
              </a:lnSpc>
              <a:spcBef>
                <a:spcPts val="0"/>
              </a:spcBef>
              <a:spcAft>
                <a:spcPts val="0"/>
              </a:spcAft>
              <a:buClr>
                <a:srgbClr val="0A369D"/>
              </a:buClr>
              <a:buSzPts val="3000"/>
              <a:buChar char="○"/>
              <a:defRPr sz="3000" i="0" u="none" strike="noStrike" cap="none">
                <a:solidFill>
                  <a:srgbClr val="0A369D"/>
                </a:solidFill>
              </a:defRPr>
            </a:lvl5pPr>
            <a:lvl6pPr marL="2743200" marR="0" lvl="5" indent="-419100" algn="l" rtl="0">
              <a:lnSpc>
                <a:spcPct val="100000"/>
              </a:lnSpc>
              <a:spcBef>
                <a:spcPts val="4200"/>
              </a:spcBef>
              <a:spcAft>
                <a:spcPts val="0"/>
              </a:spcAft>
              <a:buClr>
                <a:srgbClr val="0A369D"/>
              </a:buClr>
              <a:buSzPts val="3000"/>
              <a:buChar char="■"/>
              <a:defRPr sz="3000" i="0" u="none" strike="noStrike" cap="none">
                <a:solidFill>
                  <a:srgbClr val="0A369D"/>
                </a:solidFill>
              </a:defRPr>
            </a:lvl6pPr>
            <a:lvl7pPr marL="3200400" marR="0" lvl="6" indent="-419100" algn="l" rtl="0">
              <a:lnSpc>
                <a:spcPct val="100000"/>
              </a:lnSpc>
              <a:spcBef>
                <a:spcPts val="4200"/>
              </a:spcBef>
              <a:spcAft>
                <a:spcPts val="0"/>
              </a:spcAft>
              <a:buClr>
                <a:srgbClr val="0A369D"/>
              </a:buClr>
              <a:buSzPts val="3000"/>
              <a:buChar char="●"/>
              <a:defRPr sz="3000" i="0" u="none" strike="noStrike" cap="none">
                <a:solidFill>
                  <a:srgbClr val="0A369D"/>
                </a:solidFill>
              </a:defRPr>
            </a:lvl7pPr>
            <a:lvl8pPr marL="3657600" marR="0" lvl="7" indent="-419100" algn="l" rtl="0">
              <a:lnSpc>
                <a:spcPct val="100000"/>
              </a:lnSpc>
              <a:spcBef>
                <a:spcPts val="4200"/>
              </a:spcBef>
              <a:spcAft>
                <a:spcPts val="0"/>
              </a:spcAft>
              <a:buClr>
                <a:srgbClr val="0A369D"/>
              </a:buClr>
              <a:buSzPts val="3000"/>
              <a:buChar char="○"/>
              <a:defRPr sz="3000" i="0" u="none" strike="noStrike" cap="none">
                <a:solidFill>
                  <a:srgbClr val="0A369D"/>
                </a:solidFill>
              </a:defRPr>
            </a:lvl8pPr>
            <a:lvl9pPr marL="4114800" marR="0" lvl="8" indent="-419100" algn="l" rtl="0">
              <a:lnSpc>
                <a:spcPct val="100000"/>
              </a:lnSpc>
              <a:spcBef>
                <a:spcPts val="4200"/>
              </a:spcBef>
              <a:spcAft>
                <a:spcPts val="0"/>
              </a:spcAft>
              <a:buClr>
                <a:srgbClr val="0A369D"/>
              </a:buClr>
              <a:buSzPts val="3000"/>
              <a:buChar char="■"/>
              <a:defRPr sz="3000" i="0" u="none" strike="noStrike" cap="none">
                <a:solidFill>
                  <a:srgbClr val="0A369D"/>
                </a:solidFill>
              </a:defRPr>
            </a:lvl9pPr>
          </a:lstStyle>
          <a:p>
            <a:endParaRPr/>
          </a:p>
        </p:txBody>
      </p:sp>
      <p:sp>
        <p:nvSpPr>
          <p:cNvPr id="53" name="Google Shape;53;p13"/>
          <p:cNvSpPr txBox="1">
            <a:spLocks noGrp="1"/>
          </p:cNvSpPr>
          <p:nvPr>
            <p:ph type="sldNum" idx="12"/>
          </p:nvPr>
        </p:nvSpPr>
        <p:spPr>
          <a:xfrm>
            <a:off x="6311798" y="9258300"/>
            <a:ext cx="368400" cy="3810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887307" y="2431629"/>
            <a:ext cx="11216700" cy="40572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8533"/>
              <a:buNone/>
              <a:defRPr sz="8533"/>
            </a:lvl1pPr>
            <a:lvl2pPr lvl="1" algn="ctr" rtl="0">
              <a:lnSpc>
                <a:spcPct val="100000"/>
              </a:lnSpc>
              <a:spcBef>
                <a:spcPts val="0"/>
              </a:spcBef>
              <a:spcAft>
                <a:spcPts val="0"/>
              </a:spcAft>
              <a:buSzPts val="1800"/>
              <a:buNone/>
              <a:defRPr/>
            </a:lvl2pPr>
            <a:lvl3pPr lvl="2" algn="ctr" rtl="0">
              <a:lnSpc>
                <a:spcPct val="100000"/>
              </a:lnSpc>
              <a:spcBef>
                <a:spcPts val="0"/>
              </a:spcBef>
              <a:spcAft>
                <a:spcPts val="0"/>
              </a:spcAft>
              <a:buSzPts val="1800"/>
              <a:buNone/>
              <a:defRPr/>
            </a:lvl3pPr>
            <a:lvl4pPr lvl="3" algn="ctr" rtl="0">
              <a:lnSpc>
                <a:spcPct val="100000"/>
              </a:lnSpc>
              <a:spcBef>
                <a:spcPts val="0"/>
              </a:spcBef>
              <a:spcAft>
                <a:spcPts val="0"/>
              </a:spcAft>
              <a:buSzPts val="1800"/>
              <a:buNone/>
              <a:defRPr/>
            </a:lvl4pPr>
            <a:lvl5pPr lvl="4" algn="ctr" rtl="0">
              <a:lnSpc>
                <a:spcPct val="100000"/>
              </a:lnSpc>
              <a:spcBef>
                <a:spcPts val="0"/>
              </a:spcBef>
              <a:spcAft>
                <a:spcPts val="0"/>
              </a:spcAft>
              <a:buSzPts val="1800"/>
              <a:buNone/>
              <a:defRPr/>
            </a:lvl5pPr>
            <a:lvl6pPr lvl="5" algn="ctr" rtl="0">
              <a:lnSpc>
                <a:spcPct val="100000"/>
              </a:lnSpc>
              <a:spcBef>
                <a:spcPts val="0"/>
              </a:spcBef>
              <a:spcAft>
                <a:spcPts val="0"/>
              </a:spcAft>
              <a:buSzPts val="1800"/>
              <a:buNone/>
              <a:defRPr/>
            </a:lvl6pPr>
            <a:lvl7pPr lvl="6" algn="ctr" rtl="0">
              <a:lnSpc>
                <a:spcPct val="100000"/>
              </a:lnSpc>
              <a:spcBef>
                <a:spcPts val="0"/>
              </a:spcBef>
              <a:spcAft>
                <a:spcPts val="0"/>
              </a:spcAft>
              <a:buSzPts val="1800"/>
              <a:buNone/>
              <a:defRPr/>
            </a:lvl7pPr>
            <a:lvl8pPr lvl="7" algn="ctr" rtl="0">
              <a:lnSpc>
                <a:spcPct val="100000"/>
              </a:lnSpc>
              <a:spcBef>
                <a:spcPts val="0"/>
              </a:spcBef>
              <a:spcAft>
                <a:spcPts val="0"/>
              </a:spcAft>
              <a:buSzPts val="1800"/>
              <a:buNone/>
              <a:defRPr/>
            </a:lvl8pPr>
            <a:lvl9pPr lvl="8" algn="ctr" rtl="0">
              <a:lnSpc>
                <a:spcPct val="100000"/>
              </a:lnSpc>
              <a:spcBef>
                <a:spcPts val="0"/>
              </a:spcBef>
              <a:spcAft>
                <a:spcPts val="0"/>
              </a:spcAft>
              <a:buSzPts val="1800"/>
              <a:buNone/>
              <a:defRPr/>
            </a:lvl9pPr>
          </a:lstStyle>
          <a:p>
            <a:endParaRPr/>
          </a:p>
        </p:txBody>
      </p:sp>
      <p:sp>
        <p:nvSpPr>
          <p:cNvPr id="56" name="Google Shape;56;p14"/>
          <p:cNvSpPr txBox="1">
            <a:spLocks noGrp="1"/>
          </p:cNvSpPr>
          <p:nvPr>
            <p:ph type="body" idx="1"/>
          </p:nvPr>
        </p:nvSpPr>
        <p:spPr>
          <a:xfrm>
            <a:off x="887307" y="6527239"/>
            <a:ext cx="11216700" cy="21336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4200"/>
              </a:spcBef>
              <a:spcAft>
                <a:spcPts val="0"/>
              </a:spcAft>
              <a:buClr>
                <a:srgbClr val="0A369D"/>
              </a:buClr>
              <a:buSzPts val="2560"/>
              <a:buNone/>
              <a:defRPr sz="3413">
                <a:solidFill>
                  <a:srgbClr val="0A369D"/>
                </a:solidFill>
              </a:defRPr>
            </a:lvl1pPr>
            <a:lvl2pPr marL="914400" lvl="1" indent="-228600" algn="l" rtl="0">
              <a:lnSpc>
                <a:spcPct val="100000"/>
              </a:lnSpc>
              <a:spcBef>
                <a:spcPts val="4200"/>
              </a:spcBef>
              <a:spcAft>
                <a:spcPts val="0"/>
              </a:spcAft>
              <a:buClr>
                <a:srgbClr val="0A369D"/>
              </a:buClr>
              <a:buSzPts val="2133"/>
              <a:buNone/>
              <a:defRPr sz="2844">
                <a:solidFill>
                  <a:srgbClr val="0A369D"/>
                </a:solidFill>
              </a:defRPr>
            </a:lvl2pPr>
            <a:lvl3pPr marL="1371600" lvl="2" indent="-228600" algn="l" rtl="0">
              <a:lnSpc>
                <a:spcPct val="100000"/>
              </a:lnSpc>
              <a:spcBef>
                <a:spcPts val="4200"/>
              </a:spcBef>
              <a:spcAft>
                <a:spcPts val="0"/>
              </a:spcAft>
              <a:buClr>
                <a:srgbClr val="0A369D"/>
              </a:buClr>
              <a:buSzPts val="1920"/>
              <a:buNone/>
              <a:defRPr sz="2560">
                <a:solidFill>
                  <a:srgbClr val="0A369D"/>
                </a:solidFill>
              </a:defRPr>
            </a:lvl3pPr>
            <a:lvl4pPr marL="1828800" lvl="3" indent="-228600" algn="l" rtl="0">
              <a:lnSpc>
                <a:spcPct val="100000"/>
              </a:lnSpc>
              <a:spcBef>
                <a:spcPts val="4200"/>
              </a:spcBef>
              <a:spcAft>
                <a:spcPts val="0"/>
              </a:spcAft>
              <a:buClr>
                <a:srgbClr val="0A369D"/>
              </a:buClr>
              <a:buSzPts val="1707"/>
              <a:buNone/>
              <a:defRPr sz="2276">
                <a:solidFill>
                  <a:srgbClr val="0A369D"/>
                </a:solidFill>
              </a:defRPr>
            </a:lvl4pPr>
            <a:lvl5pPr marL="2286000" lvl="4" indent="-228600" algn="l" rtl="0">
              <a:lnSpc>
                <a:spcPct val="100000"/>
              </a:lnSpc>
              <a:spcBef>
                <a:spcPts val="4200"/>
              </a:spcBef>
              <a:spcAft>
                <a:spcPts val="0"/>
              </a:spcAft>
              <a:buClr>
                <a:srgbClr val="0A369D"/>
              </a:buClr>
              <a:buSzPts val="1707"/>
              <a:buNone/>
              <a:defRPr sz="2276">
                <a:solidFill>
                  <a:srgbClr val="0A369D"/>
                </a:solidFill>
              </a:defRPr>
            </a:lvl5pPr>
            <a:lvl6pPr marL="2743200" lvl="5" indent="-228600" algn="l" rtl="0">
              <a:lnSpc>
                <a:spcPct val="100000"/>
              </a:lnSpc>
              <a:spcBef>
                <a:spcPts val="4200"/>
              </a:spcBef>
              <a:spcAft>
                <a:spcPts val="0"/>
              </a:spcAft>
              <a:buClr>
                <a:srgbClr val="0A369D"/>
              </a:buClr>
              <a:buSzPts val="1707"/>
              <a:buNone/>
              <a:defRPr sz="2276">
                <a:solidFill>
                  <a:srgbClr val="0A369D"/>
                </a:solidFill>
              </a:defRPr>
            </a:lvl6pPr>
            <a:lvl7pPr marL="3200400" lvl="6" indent="-228600" algn="l" rtl="0">
              <a:lnSpc>
                <a:spcPct val="100000"/>
              </a:lnSpc>
              <a:spcBef>
                <a:spcPts val="4200"/>
              </a:spcBef>
              <a:spcAft>
                <a:spcPts val="0"/>
              </a:spcAft>
              <a:buClr>
                <a:srgbClr val="0A369D"/>
              </a:buClr>
              <a:buSzPts val="1707"/>
              <a:buNone/>
              <a:defRPr sz="2276">
                <a:solidFill>
                  <a:srgbClr val="0A369D"/>
                </a:solidFill>
              </a:defRPr>
            </a:lvl7pPr>
            <a:lvl8pPr marL="3657600" lvl="7" indent="-228600" algn="l" rtl="0">
              <a:lnSpc>
                <a:spcPct val="100000"/>
              </a:lnSpc>
              <a:spcBef>
                <a:spcPts val="4200"/>
              </a:spcBef>
              <a:spcAft>
                <a:spcPts val="0"/>
              </a:spcAft>
              <a:buClr>
                <a:srgbClr val="0A369D"/>
              </a:buClr>
              <a:buSzPts val="1707"/>
              <a:buNone/>
              <a:defRPr sz="2276">
                <a:solidFill>
                  <a:srgbClr val="0A369D"/>
                </a:solidFill>
              </a:defRPr>
            </a:lvl8pPr>
            <a:lvl9pPr marL="4114800" lvl="8" indent="-228600" algn="l" rtl="0">
              <a:lnSpc>
                <a:spcPct val="100000"/>
              </a:lnSpc>
              <a:spcBef>
                <a:spcPts val="4200"/>
              </a:spcBef>
              <a:spcAft>
                <a:spcPts val="0"/>
              </a:spcAft>
              <a:buClr>
                <a:srgbClr val="0A369D"/>
              </a:buClr>
              <a:buSzPts val="1707"/>
              <a:buNone/>
              <a:defRPr sz="2276">
                <a:solidFill>
                  <a:srgbClr val="0A369D"/>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1270000" y="3225800"/>
            <a:ext cx="10464900" cy="3302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396DFF"/>
              </a:buClr>
              <a:buSzPts val="8000"/>
              <a:buNone/>
              <a:defRPr sz="8000" i="0" u="none" strike="noStrike" cap="none">
                <a:solidFill>
                  <a:srgbClr val="396DFF"/>
                </a:solidFill>
              </a:defRPr>
            </a:lvl1pPr>
            <a:lvl2pPr marR="0" lvl="1"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9pPr>
          </a:lstStyle>
          <a:p>
            <a:endParaRPr/>
          </a:p>
        </p:txBody>
      </p:sp>
      <p:sp>
        <p:nvSpPr>
          <p:cNvPr id="59" name="Google Shape;59;p15"/>
          <p:cNvSpPr txBox="1">
            <a:spLocks noGrp="1"/>
          </p:cNvSpPr>
          <p:nvPr>
            <p:ph type="sldNum" idx="12"/>
          </p:nvPr>
        </p:nvSpPr>
        <p:spPr>
          <a:xfrm>
            <a:off x="6311798" y="9258300"/>
            <a:ext cx="368400" cy="3810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6311798" y="9258300"/>
            <a:ext cx="368400" cy="3810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7"/>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396DFF"/>
              </a:buClr>
              <a:buSzPts val="8000"/>
              <a:buNone/>
              <a:defRPr>
                <a:solidFill>
                  <a:srgbClr val="396DFF"/>
                </a:solidFill>
              </a:defRPr>
            </a:lvl1pPr>
            <a:lvl2pPr lvl="1" algn="ctr" rtl="0">
              <a:lnSpc>
                <a:spcPct val="100000"/>
              </a:lnSpc>
              <a:spcBef>
                <a:spcPts val="0"/>
              </a:spcBef>
              <a:spcAft>
                <a:spcPts val="0"/>
              </a:spcAft>
              <a:buSzPts val="1800"/>
              <a:buNone/>
              <a:defRPr/>
            </a:lvl2pPr>
            <a:lvl3pPr lvl="2" algn="ctr" rtl="0">
              <a:lnSpc>
                <a:spcPct val="100000"/>
              </a:lnSpc>
              <a:spcBef>
                <a:spcPts val="0"/>
              </a:spcBef>
              <a:spcAft>
                <a:spcPts val="0"/>
              </a:spcAft>
              <a:buSzPts val="1800"/>
              <a:buNone/>
              <a:defRPr/>
            </a:lvl3pPr>
            <a:lvl4pPr lvl="3" algn="ctr" rtl="0">
              <a:lnSpc>
                <a:spcPct val="100000"/>
              </a:lnSpc>
              <a:spcBef>
                <a:spcPts val="0"/>
              </a:spcBef>
              <a:spcAft>
                <a:spcPts val="0"/>
              </a:spcAft>
              <a:buSzPts val="1800"/>
              <a:buNone/>
              <a:defRPr/>
            </a:lvl4pPr>
            <a:lvl5pPr lvl="4" algn="ctr" rtl="0">
              <a:lnSpc>
                <a:spcPct val="100000"/>
              </a:lnSpc>
              <a:spcBef>
                <a:spcPts val="0"/>
              </a:spcBef>
              <a:spcAft>
                <a:spcPts val="0"/>
              </a:spcAft>
              <a:buSzPts val="1800"/>
              <a:buNone/>
              <a:defRPr/>
            </a:lvl5pPr>
            <a:lvl6pPr lvl="5" algn="ctr" rtl="0">
              <a:lnSpc>
                <a:spcPct val="100000"/>
              </a:lnSpc>
              <a:spcBef>
                <a:spcPts val="0"/>
              </a:spcBef>
              <a:spcAft>
                <a:spcPts val="0"/>
              </a:spcAft>
              <a:buSzPts val="1800"/>
              <a:buNone/>
              <a:defRPr/>
            </a:lvl6pPr>
            <a:lvl7pPr lvl="6" algn="ctr" rtl="0">
              <a:lnSpc>
                <a:spcPct val="100000"/>
              </a:lnSpc>
              <a:spcBef>
                <a:spcPts val="0"/>
              </a:spcBef>
              <a:spcAft>
                <a:spcPts val="0"/>
              </a:spcAft>
              <a:buSzPts val="1800"/>
              <a:buNone/>
              <a:defRPr/>
            </a:lvl7pPr>
            <a:lvl8pPr lvl="7" algn="ctr" rtl="0">
              <a:lnSpc>
                <a:spcPct val="100000"/>
              </a:lnSpc>
              <a:spcBef>
                <a:spcPts val="0"/>
              </a:spcBef>
              <a:spcAft>
                <a:spcPts val="0"/>
              </a:spcAft>
              <a:buSzPts val="1800"/>
              <a:buNone/>
              <a:defRPr/>
            </a:lvl8pPr>
            <a:lvl9pPr lvl="8" algn="ctr" rtl="0">
              <a:lnSpc>
                <a:spcPct val="100000"/>
              </a:lnSpc>
              <a:spcBef>
                <a:spcPts val="0"/>
              </a:spcBef>
              <a:spcAft>
                <a:spcPts val="0"/>
              </a:spcAft>
              <a:buSzPts val="1800"/>
              <a:buNone/>
              <a:defRPr/>
            </a:lvl9pPr>
          </a:lstStyle>
          <a:p>
            <a:endParaRPr/>
          </a:p>
        </p:txBody>
      </p:sp>
      <p:sp>
        <p:nvSpPr>
          <p:cNvPr id="64" name="Google Shape;64;p17"/>
          <p:cNvSpPr txBox="1">
            <a:spLocks noGrp="1"/>
          </p:cNvSpPr>
          <p:nvPr>
            <p:ph type="body" idx="1"/>
          </p:nvPr>
        </p:nvSpPr>
        <p:spPr>
          <a:xfrm>
            <a:off x="952500" y="2590800"/>
            <a:ext cx="11099700" cy="62865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4200"/>
              </a:spcBef>
              <a:spcAft>
                <a:spcPts val="0"/>
              </a:spcAft>
              <a:buSzPts val="3200"/>
              <a:buNone/>
              <a:defRPr sz="4267"/>
            </a:lvl1pPr>
            <a:lvl2pPr marL="914400" lvl="1" indent="-228600" algn="l" rtl="0">
              <a:lnSpc>
                <a:spcPct val="100000"/>
              </a:lnSpc>
              <a:spcBef>
                <a:spcPts val="4200"/>
              </a:spcBef>
              <a:spcAft>
                <a:spcPts val="0"/>
              </a:spcAft>
              <a:buSzPts val="3200"/>
              <a:buNone/>
              <a:defRPr sz="4267"/>
            </a:lvl2pPr>
            <a:lvl3pPr marL="1371600" lvl="2" indent="-228600" algn="l" rtl="0">
              <a:lnSpc>
                <a:spcPct val="100000"/>
              </a:lnSpc>
              <a:spcBef>
                <a:spcPts val="4200"/>
              </a:spcBef>
              <a:spcAft>
                <a:spcPts val="0"/>
              </a:spcAft>
              <a:buSzPts val="3200"/>
              <a:buNone/>
              <a:defRPr sz="4267"/>
            </a:lvl3pPr>
            <a:lvl4pPr marL="1828800" lvl="3" indent="-228600" algn="l" rtl="0">
              <a:lnSpc>
                <a:spcPct val="100000"/>
              </a:lnSpc>
              <a:spcBef>
                <a:spcPts val="4200"/>
              </a:spcBef>
              <a:spcAft>
                <a:spcPts val="0"/>
              </a:spcAft>
              <a:buSzPts val="3200"/>
              <a:buNone/>
              <a:defRPr sz="4267"/>
            </a:lvl4pPr>
            <a:lvl5pPr marL="2286000" lvl="4" indent="-228600" algn="l" rtl="0">
              <a:lnSpc>
                <a:spcPct val="100000"/>
              </a:lnSpc>
              <a:spcBef>
                <a:spcPts val="4200"/>
              </a:spcBef>
              <a:spcAft>
                <a:spcPts val="0"/>
              </a:spcAft>
              <a:buSzPts val="3200"/>
              <a:buNone/>
              <a:defRPr sz="4267"/>
            </a:lvl5pPr>
            <a:lvl6pPr marL="2743200" lvl="5" indent="-314325" algn="l" rtl="0">
              <a:lnSpc>
                <a:spcPct val="100000"/>
              </a:lnSpc>
              <a:spcBef>
                <a:spcPts val="4200"/>
              </a:spcBef>
              <a:spcAft>
                <a:spcPts val="0"/>
              </a:spcAft>
              <a:buSzPts val="1350"/>
              <a:buChar char="■"/>
              <a:defRPr/>
            </a:lvl6pPr>
            <a:lvl7pPr marL="3200400" lvl="6" indent="-314325" algn="l" rtl="0">
              <a:lnSpc>
                <a:spcPct val="100000"/>
              </a:lnSpc>
              <a:spcBef>
                <a:spcPts val="4200"/>
              </a:spcBef>
              <a:spcAft>
                <a:spcPts val="0"/>
              </a:spcAft>
              <a:buSzPts val="1350"/>
              <a:buChar char="●"/>
              <a:defRPr/>
            </a:lvl7pPr>
            <a:lvl8pPr marL="3657600" lvl="7" indent="-314325" algn="l" rtl="0">
              <a:lnSpc>
                <a:spcPct val="100000"/>
              </a:lnSpc>
              <a:spcBef>
                <a:spcPts val="4200"/>
              </a:spcBef>
              <a:spcAft>
                <a:spcPts val="0"/>
              </a:spcAft>
              <a:buSzPts val="1350"/>
              <a:buChar char="○"/>
              <a:defRPr/>
            </a:lvl8pPr>
            <a:lvl9pPr marL="4114800" lvl="8" indent="-314325" algn="l" rtl="0">
              <a:lnSpc>
                <a:spcPct val="100000"/>
              </a:lnSpc>
              <a:spcBef>
                <a:spcPts val="4200"/>
              </a:spcBef>
              <a:spcAft>
                <a:spcPts val="0"/>
              </a:spcAft>
              <a:buSzPts val="135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a:lvl2pPr>
            <a:lvl3pPr lvl="2" algn="ctr" rtl="0">
              <a:lnSpc>
                <a:spcPct val="100000"/>
              </a:lnSpc>
              <a:spcBef>
                <a:spcPts val="0"/>
              </a:spcBef>
              <a:spcAft>
                <a:spcPts val="0"/>
              </a:spcAft>
              <a:buSzPts val="1800"/>
              <a:buNone/>
              <a:defRPr/>
            </a:lvl3pPr>
            <a:lvl4pPr lvl="3" algn="ctr" rtl="0">
              <a:lnSpc>
                <a:spcPct val="100000"/>
              </a:lnSpc>
              <a:spcBef>
                <a:spcPts val="0"/>
              </a:spcBef>
              <a:spcAft>
                <a:spcPts val="0"/>
              </a:spcAft>
              <a:buSzPts val="1800"/>
              <a:buNone/>
              <a:defRPr/>
            </a:lvl4pPr>
            <a:lvl5pPr lvl="4" algn="ctr" rtl="0">
              <a:lnSpc>
                <a:spcPct val="100000"/>
              </a:lnSpc>
              <a:spcBef>
                <a:spcPts val="0"/>
              </a:spcBef>
              <a:spcAft>
                <a:spcPts val="0"/>
              </a:spcAft>
              <a:buSzPts val="1800"/>
              <a:buNone/>
              <a:defRPr/>
            </a:lvl5pPr>
            <a:lvl6pPr lvl="5" algn="ctr" rtl="0">
              <a:lnSpc>
                <a:spcPct val="100000"/>
              </a:lnSpc>
              <a:spcBef>
                <a:spcPts val="0"/>
              </a:spcBef>
              <a:spcAft>
                <a:spcPts val="0"/>
              </a:spcAft>
              <a:buSzPts val="1800"/>
              <a:buNone/>
              <a:defRPr/>
            </a:lvl6pPr>
            <a:lvl7pPr lvl="6" algn="ctr" rtl="0">
              <a:lnSpc>
                <a:spcPct val="100000"/>
              </a:lnSpc>
              <a:spcBef>
                <a:spcPts val="0"/>
              </a:spcBef>
              <a:spcAft>
                <a:spcPts val="0"/>
              </a:spcAft>
              <a:buSzPts val="1800"/>
              <a:buNone/>
              <a:defRPr/>
            </a:lvl7pPr>
            <a:lvl8pPr lvl="7" algn="ctr" rtl="0">
              <a:lnSpc>
                <a:spcPct val="100000"/>
              </a:lnSpc>
              <a:spcBef>
                <a:spcPts val="0"/>
              </a:spcBef>
              <a:spcAft>
                <a:spcPts val="0"/>
              </a:spcAft>
              <a:buSzPts val="1800"/>
              <a:buNone/>
              <a:defRPr/>
            </a:lvl8pPr>
            <a:lvl9pPr lvl="8" algn="ctr" rtl="0">
              <a:lnSpc>
                <a:spcPct val="100000"/>
              </a:lnSpc>
              <a:spcBef>
                <a:spcPts val="0"/>
              </a:spcBef>
              <a:spcAft>
                <a:spcPts val="0"/>
              </a:spcAft>
              <a:buSzPts val="1800"/>
              <a:buNone/>
              <a:defRPr/>
            </a:lvl9pPr>
          </a:lstStyle>
          <a:p>
            <a:endParaRPr/>
          </a:p>
        </p:txBody>
      </p:sp>
      <p:sp>
        <p:nvSpPr>
          <p:cNvPr id="67" name="Google Shape;67;p18"/>
          <p:cNvSpPr txBox="1">
            <a:spLocks noGrp="1"/>
          </p:cNvSpPr>
          <p:nvPr>
            <p:ph type="body" idx="1"/>
          </p:nvPr>
        </p:nvSpPr>
        <p:spPr>
          <a:xfrm>
            <a:off x="894080" y="2596444"/>
            <a:ext cx="5526900" cy="6188700"/>
          </a:xfrm>
          <a:prstGeom prst="rect">
            <a:avLst/>
          </a:prstGeom>
          <a:noFill/>
          <a:ln>
            <a:noFill/>
          </a:ln>
        </p:spPr>
        <p:txBody>
          <a:bodyPr spcFirstLastPara="1" wrap="square" lIns="91425" tIns="91425" rIns="91425" bIns="91425" anchor="ctr" anchorCtr="0">
            <a:noAutofit/>
          </a:bodyPr>
          <a:lstStyle>
            <a:lvl1pPr marL="457200" lvl="0" indent="-314325" algn="l" rtl="0">
              <a:lnSpc>
                <a:spcPct val="100000"/>
              </a:lnSpc>
              <a:spcBef>
                <a:spcPts val="4200"/>
              </a:spcBef>
              <a:spcAft>
                <a:spcPts val="0"/>
              </a:spcAft>
              <a:buSzPts val="1350"/>
              <a:buChar char="●"/>
              <a:defRPr/>
            </a:lvl1pPr>
            <a:lvl2pPr marL="914400" lvl="1" indent="-314325" algn="l" rtl="0">
              <a:lnSpc>
                <a:spcPct val="100000"/>
              </a:lnSpc>
              <a:spcBef>
                <a:spcPts val="4200"/>
              </a:spcBef>
              <a:spcAft>
                <a:spcPts val="0"/>
              </a:spcAft>
              <a:buSzPts val="1350"/>
              <a:buChar char="○"/>
              <a:defRPr/>
            </a:lvl2pPr>
            <a:lvl3pPr marL="1371600" lvl="2" indent="-314325" algn="l" rtl="0">
              <a:lnSpc>
                <a:spcPct val="100000"/>
              </a:lnSpc>
              <a:spcBef>
                <a:spcPts val="4200"/>
              </a:spcBef>
              <a:spcAft>
                <a:spcPts val="0"/>
              </a:spcAft>
              <a:buSzPts val="1350"/>
              <a:buChar char="■"/>
              <a:defRPr/>
            </a:lvl3pPr>
            <a:lvl4pPr marL="1828800" lvl="3" indent="-314325" algn="l" rtl="0">
              <a:lnSpc>
                <a:spcPct val="100000"/>
              </a:lnSpc>
              <a:spcBef>
                <a:spcPts val="4200"/>
              </a:spcBef>
              <a:spcAft>
                <a:spcPts val="0"/>
              </a:spcAft>
              <a:buSzPts val="1350"/>
              <a:buChar char="●"/>
              <a:defRPr/>
            </a:lvl4pPr>
            <a:lvl5pPr marL="2286000" lvl="4" indent="-314325" algn="l" rtl="0">
              <a:lnSpc>
                <a:spcPct val="100000"/>
              </a:lnSpc>
              <a:spcBef>
                <a:spcPts val="4200"/>
              </a:spcBef>
              <a:spcAft>
                <a:spcPts val="0"/>
              </a:spcAft>
              <a:buSzPts val="1350"/>
              <a:buChar char="○"/>
              <a:defRPr/>
            </a:lvl5pPr>
            <a:lvl6pPr marL="2743200" lvl="5" indent="-314325" algn="l" rtl="0">
              <a:lnSpc>
                <a:spcPct val="100000"/>
              </a:lnSpc>
              <a:spcBef>
                <a:spcPts val="4200"/>
              </a:spcBef>
              <a:spcAft>
                <a:spcPts val="0"/>
              </a:spcAft>
              <a:buSzPts val="1350"/>
              <a:buChar char="■"/>
              <a:defRPr/>
            </a:lvl6pPr>
            <a:lvl7pPr marL="3200400" lvl="6" indent="-314325" algn="l" rtl="0">
              <a:lnSpc>
                <a:spcPct val="100000"/>
              </a:lnSpc>
              <a:spcBef>
                <a:spcPts val="4200"/>
              </a:spcBef>
              <a:spcAft>
                <a:spcPts val="0"/>
              </a:spcAft>
              <a:buSzPts val="1350"/>
              <a:buChar char="●"/>
              <a:defRPr/>
            </a:lvl7pPr>
            <a:lvl8pPr marL="3657600" lvl="7" indent="-314325" algn="l" rtl="0">
              <a:lnSpc>
                <a:spcPct val="100000"/>
              </a:lnSpc>
              <a:spcBef>
                <a:spcPts val="4200"/>
              </a:spcBef>
              <a:spcAft>
                <a:spcPts val="0"/>
              </a:spcAft>
              <a:buSzPts val="1350"/>
              <a:buChar char="○"/>
              <a:defRPr/>
            </a:lvl8pPr>
            <a:lvl9pPr marL="4114800" lvl="8" indent="-314325" algn="l" rtl="0">
              <a:lnSpc>
                <a:spcPct val="100000"/>
              </a:lnSpc>
              <a:spcBef>
                <a:spcPts val="4200"/>
              </a:spcBef>
              <a:spcAft>
                <a:spcPts val="0"/>
              </a:spcAft>
              <a:buSzPts val="1350"/>
              <a:buChar char="■"/>
              <a:defRPr/>
            </a:lvl9pPr>
          </a:lstStyle>
          <a:p>
            <a:endParaRPr/>
          </a:p>
        </p:txBody>
      </p:sp>
      <p:sp>
        <p:nvSpPr>
          <p:cNvPr id="68" name="Google Shape;68;p18"/>
          <p:cNvSpPr txBox="1">
            <a:spLocks noGrp="1"/>
          </p:cNvSpPr>
          <p:nvPr>
            <p:ph type="body" idx="2"/>
          </p:nvPr>
        </p:nvSpPr>
        <p:spPr>
          <a:xfrm>
            <a:off x="6583680" y="2596444"/>
            <a:ext cx="5526900" cy="6188700"/>
          </a:xfrm>
          <a:prstGeom prst="rect">
            <a:avLst/>
          </a:prstGeom>
          <a:noFill/>
          <a:ln>
            <a:noFill/>
          </a:ln>
        </p:spPr>
        <p:txBody>
          <a:bodyPr spcFirstLastPara="1" wrap="square" lIns="91425" tIns="91425" rIns="91425" bIns="91425" anchor="ctr" anchorCtr="0">
            <a:noAutofit/>
          </a:bodyPr>
          <a:lstStyle>
            <a:lvl1pPr marL="457200" lvl="0" indent="-314325" algn="l" rtl="0">
              <a:lnSpc>
                <a:spcPct val="100000"/>
              </a:lnSpc>
              <a:spcBef>
                <a:spcPts val="4200"/>
              </a:spcBef>
              <a:spcAft>
                <a:spcPts val="0"/>
              </a:spcAft>
              <a:buSzPts val="1350"/>
              <a:buChar char="●"/>
              <a:defRPr/>
            </a:lvl1pPr>
            <a:lvl2pPr marL="914400" lvl="1" indent="-314325" algn="l" rtl="0">
              <a:lnSpc>
                <a:spcPct val="100000"/>
              </a:lnSpc>
              <a:spcBef>
                <a:spcPts val="4200"/>
              </a:spcBef>
              <a:spcAft>
                <a:spcPts val="0"/>
              </a:spcAft>
              <a:buSzPts val="1350"/>
              <a:buChar char="○"/>
              <a:defRPr/>
            </a:lvl2pPr>
            <a:lvl3pPr marL="1371600" lvl="2" indent="-314325" algn="l" rtl="0">
              <a:lnSpc>
                <a:spcPct val="100000"/>
              </a:lnSpc>
              <a:spcBef>
                <a:spcPts val="4200"/>
              </a:spcBef>
              <a:spcAft>
                <a:spcPts val="0"/>
              </a:spcAft>
              <a:buSzPts val="1350"/>
              <a:buChar char="■"/>
              <a:defRPr/>
            </a:lvl3pPr>
            <a:lvl4pPr marL="1828800" lvl="3" indent="-314325" algn="l" rtl="0">
              <a:lnSpc>
                <a:spcPct val="100000"/>
              </a:lnSpc>
              <a:spcBef>
                <a:spcPts val="4200"/>
              </a:spcBef>
              <a:spcAft>
                <a:spcPts val="0"/>
              </a:spcAft>
              <a:buSzPts val="1350"/>
              <a:buChar char="●"/>
              <a:defRPr/>
            </a:lvl4pPr>
            <a:lvl5pPr marL="2286000" lvl="4" indent="-314325" algn="l" rtl="0">
              <a:lnSpc>
                <a:spcPct val="100000"/>
              </a:lnSpc>
              <a:spcBef>
                <a:spcPts val="4200"/>
              </a:spcBef>
              <a:spcAft>
                <a:spcPts val="0"/>
              </a:spcAft>
              <a:buSzPts val="1350"/>
              <a:buChar char="○"/>
              <a:defRPr/>
            </a:lvl5pPr>
            <a:lvl6pPr marL="2743200" lvl="5" indent="-314325" algn="l" rtl="0">
              <a:lnSpc>
                <a:spcPct val="100000"/>
              </a:lnSpc>
              <a:spcBef>
                <a:spcPts val="4200"/>
              </a:spcBef>
              <a:spcAft>
                <a:spcPts val="0"/>
              </a:spcAft>
              <a:buSzPts val="1350"/>
              <a:buChar char="■"/>
              <a:defRPr/>
            </a:lvl6pPr>
            <a:lvl7pPr marL="3200400" lvl="6" indent="-314325" algn="l" rtl="0">
              <a:lnSpc>
                <a:spcPct val="100000"/>
              </a:lnSpc>
              <a:spcBef>
                <a:spcPts val="4200"/>
              </a:spcBef>
              <a:spcAft>
                <a:spcPts val="0"/>
              </a:spcAft>
              <a:buSzPts val="1350"/>
              <a:buChar char="●"/>
              <a:defRPr/>
            </a:lvl7pPr>
            <a:lvl8pPr marL="3657600" lvl="7" indent="-314325" algn="l" rtl="0">
              <a:lnSpc>
                <a:spcPct val="100000"/>
              </a:lnSpc>
              <a:spcBef>
                <a:spcPts val="4200"/>
              </a:spcBef>
              <a:spcAft>
                <a:spcPts val="0"/>
              </a:spcAft>
              <a:buSzPts val="1350"/>
              <a:buChar char="○"/>
              <a:defRPr/>
            </a:lvl8pPr>
            <a:lvl9pPr marL="4114800" lvl="8" indent="-314325" algn="l" rtl="0">
              <a:lnSpc>
                <a:spcPct val="100000"/>
              </a:lnSpc>
              <a:spcBef>
                <a:spcPts val="4200"/>
              </a:spcBef>
              <a:spcAft>
                <a:spcPts val="0"/>
              </a:spcAft>
              <a:buSzPts val="135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43307" y="4078649"/>
            <a:ext cx="12118200" cy="1596300"/>
          </a:xfrm>
          <a:prstGeom prst="rect">
            <a:avLst/>
          </a:prstGeom>
        </p:spPr>
        <p:txBody>
          <a:bodyPr spcFirstLastPara="1" wrap="square" lIns="144475" tIns="144475" rIns="144475" bIns="144475" anchor="ctr" anchorCtr="0">
            <a:noAutofit/>
          </a:bodyPr>
          <a:lstStyle>
            <a:lvl1pPr lvl="0" algn="ctr" rtl="0">
              <a:spcBef>
                <a:spcPts val="0"/>
              </a:spcBef>
              <a:spcAft>
                <a:spcPts val="0"/>
              </a:spcAft>
              <a:buClr>
                <a:srgbClr val="396DFF"/>
              </a:buClr>
              <a:buSzPts val="5700"/>
              <a:buNone/>
              <a:defRPr sz="5700">
                <a:solidFill>
                  <a:srgbClr val="396DFF"/>
                </a:solidFill>
              </a:defRPr>
            </a:lvl1pPr>
            <a:lvl2pPr lvl="1" algn="ctr" rtl="0">
              <a:spcBef>
                <a:spcPts val="0"/>
              </a:spcBef>
              <a:spcAft>
                <a:spcPts val="0"/>
              </a:spcAft>
              <a:buSzPts val="5700"/>
              <a:buNone/>
              <a:defRPr sz="5700"/>
            </a:lvl2pPr>
            <a:lvl3pPr lvl="2" algn="ctr" rtl="0">
              <a:spcBef>
                <a:spcPts val="0"/>
              </a:spcBef>
              <a:spcAft>
                <a:spcPts val="0"/>
              </a:spcAft>
              <a:buSzPts val="5700"/>
              <a:buNone/>
              <a:defRPr sz="5700"/>
            </a:lvl3pPr>
            <a:lvl4pPr lvl="3" algn="ctr" rtl="0">
              <a:spcBef>
                <a:spcPts val="0"/>
              </a:spcBef>
              <a:spcAft>
                <a:spcPts val="0"/>
              </a:spcAft>
              <a:buSzPts val="5700"/>
              <a:buNone/>
              <a:defRPr sz="5700"/>
            </a:lvl4pPr>
            <a:lvl5pPr lvl="4" algn="ctr" rtl="0">
              <a:spcBef>
                <a:spcPts val="0"/>
              </a:spcBef>
              <a:spcAft>
                <a:spcPts val="0"/>
              </a:spcAft>
              <a:buSzPts val="5700"/>
              <a:buNone/>
              <a:defRPr sz="5700"/>
            </a:lvl5pPr>
            <a:lvl6pPr lvl="5" algn="ctr" rtl="0">
              <a:spcBef>
                <a:spcPts val="0"/>
              </a:spcBef>
              <a:spcAft>
                <a:spcPts val="0"/>
              </a:spcAft>
              <a:buSzPts val="5700"/>
              <a:buNone/>
              <a:defRPr sz="5700"/>
            </a:lvl6pPr>
            <a:lvl7pPr lvl="6" algn="ctr" rtl="0">
              <a:spcBef>
                <a:spcPts val="0"/>
              </a:spcBef>
              <a:spcAft>
                <a:spcPts val="0"/>
              </a:spcAft>
              <a:buSzPts val="5700"/>
              <a:buNone/>
              <a:defRPr sz="5700"/>
            </a:lvl7pPr>
            <a:lvl8pPr lvl="7" algn="ctr" rtl="0">
              <a:spcBef>
                <a:spcPts val="0"/>
              </a:spcBef>
              <a:spcAft>
                <a:spcPts val="0"/>
              </a:spcAft>
              <a:buSzPts val="5700"/>
              <a:buNone/>
              <a:defRPr sz="5700"/>
            </a:lvl8pPr>
            <a:lvl9pPr lvl="8" algn="ctr" rtl="0">
              <a:spcBef>
                <a:spcPts val="0"/>
              </a:spcBef>
              <a:spcAft>
                <a:spcPts val="0"/>
              </a:spcAft>
              <a:buSzPts val="5700"/>
              <a:buNone/>
              <a:defRPr sz="5700"/>
            </a:lvl9pPr>
          </a:lstStyle>
          <a:p>
            <a:endParaRPr/>
          </a:p>
        </p:txBody>
      </p:sp>
      <p:sp>
        <p:nvSpPr>
          <p:cNvPr id="15" name="Google Shape;15;p3"/>
          <p:cNvSpPr txBox="1">
            <a:spLocks noGrp="1"/>
          </p:cNvSpPr>
          <p:nvPr>
            <p:ph type="sldNum" idx="12"/>
          </p:nvPr>
        </p:nvSpPr>
        <p:spPr>
          <a:xfrm>
            <a:off x="12049718" y="8842841"/>
            <a:ext cx="780300" cy="746400"/>
          </a:xfrm>
          <a:prstGeom prst="rect">
            <a:avLst/>
          </a:prstGeom>
        </p:spPr>
        <p:txBody>
          <a:bodyPr spcFirstLastPara="1" wrap="square" lIns="144475" tIns="144475" rIns="144475" bIns="144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43307" y="843899"/>
            <a:ext cx="12118200" cy="1086000"/>
          </a:xfrm>
          <a:prstGeom prst="rect">
            <a:avLst/>
          </a:prstGeom>
        </p:spPr>
        <p:txBody>
          <a:bodyPr spcFirstLastPara="1" wrap="square" lIns="144475" tIns="144475" rIns="144475" bIns="144475" anchor="t" anchorCtr="0">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18" name="Google Shape;18;p4"/>
          <p:cNvSpPr txBox="1">
            <a:spLocks noGrp="1"/>
          </p:cNvSpPr>
          <p:nvPr>
            <p:ph type="body" idx="1"/>
          </p:nvPr>
        </p:nvSpPr>
        <p:spPr>
          <a:xfrm>
            <a:off x="443307" y="2185434"/>
            <a:ext cx="12118200" cy="6478500"/>
          </a:xfrm>
          <a:prstGeom prst="rect">
            <a:avLst/>
          </a:prstGeom>
        </p:spPr>
        <p:txBody>
          <a:bodyPr spcFirstLastPara="1" wrap="square" lIns="144475" tIns="144475" rIns="144475" bIns="144475" anchor="t" anchorCtr="0">
            <a:noAutofit/>
          </a:bodyPr>
          <a:lstStyle>
            <a:lvl1pPr marL="457200" lvl="0" indent="-406400" rtl="0">
              <a:spcBef>
                <a:spcPts val="0"/>
              </a:spcBef>
              <a:spcAft>
                <a:spcPts val="0"/>
              </a:spcAft>
              <a:buSzPts val="2800"/>
              <a:buChar char="●"/>
              <a:defRPr/>
            </a:lvl1pPr>
            <a:lvl2pPr marL="914400" lvl="1" indent="-368300" rtl="0">
              <a:spcBef>
                <a:spcPts val="2500"/>
              </a:spcBef>
              <a:spcAft>
                <a:spcPts val="0"/>
              </a:spcAft>
              <a:buSzPts val="2200"/>
              <a:buChar char="○"/>
              <a:defRPr/>
            </a:lvl2pPr>
            <a:lvl3pPr marL="1371600" lvl="2" indent="-368300" rtl="0">
              <a:spcBef>
                <a:spcPts val="2500"/>
              </a:spcBef>
              <a:spcAft>
                <a:spcPts val="0"/>
              </a:spcAft>
              <a:buSzPts val="2200"/>
              <a:buChar char="■"/>
              <a:defRPr/>
            </a:lvl3pPr>
            <a:lvl4pPr marL="1828800" lvl="3" indent="-368300" rtl="0">
              <a:spcBef>
                <a:spcPts val="2500"/>
              </a:spcBef>
              <a:spcAft>
                <a:spcPts val="0"/>
              </a:spcAft>
              <a:buSzPts val="2200"/>
              <a:buChar char="●"/>
              <a:defRPr/>
            </a:lvl4pPr>
            <a:lvl5pPr marL="2286000" lvl="4" indent="-368300" rtl="0">
              <a:spcBef>
                <a:spcPts val="2500"/>
              </a:spcBef>
              <a:spcAft>
                <a:spcPts val="0"/>
              </a:spcAft>
              <a:buSzPts val="2200"/>
              <a:buChar char="○"/>
              <a:defRPr/>
            </a:lvl5pPr>
            <a:lvl6pPr marL="2743200" lvl="5" indent="-368300" rtl="0">
              <a:spcBef>
                <a:spcPts val="2500"/>
              </a:spcBef>
              <a:spcAft>
                <a:spcPts val="0"/>
              </a:spcAft>
              <a:buSzPts val="2200"/>
              <a:buChar char="■"/>
              <a:defRPr/>
            </a:lvl6pPr>
            <a:lvl7pPr marL="3200400" lvl="6" indent="-368300" rtl="0">
              <a:spcBef>
                <a:spcPts val="2500"/>
              </a:spcBef>
              <a:spcAft>
                <a:spcPts val="0"/>
              </a:spcAft>
              <a:buSzPts val="2200"/>
              <a:buChar char="●"/>
              <a:defRPr/>
            </a:lvl7pPr>
            <a:lvl8pPr marL="3657600" lvl="7" indent="-368300" rtl="0">
              <a:spcBef>
                <a:spcPts val="2500"/>
              </a:spcBef>
              <a:spcAft>
                <a:spcPts val="0"/>
              </a:spcAft>
              <a:buSzPts val="2200"/>
              <a:buChar char="○"/>
              <a:defRPr/>
            </a:lvl8pPr>
            <a:lvl9pPr marL="4114800" lvl="8" indent="-368300" rtl="0">
              <a:spcBef>
                <a:spcPts val="2500"/>
              </a:spcBef>
              <a:spcAft>
                <a:spcPts val="2500"/>
              </a:spcAft>
              <a:buSzPts val="2200"/>
              <a:buChar char="■"/>
              <a:defRPr/>
            </a:lvl9pPr>
          </a:lstStyle>
          <a:p>
            <a:endParaRPr/>
          </a:p>
        </p:txBody>
      </p:sp>
      <p:sp>
        <p:nvSpPr>
          <p:cNvPr id="19" name="Google Shape;19;p4"/>
          <p:cNvSpPr txBox="1">
            <a:spLocks noGrp="1"/>
          </p:cNvSpPr>
          <p:nvPr>
            <p:ph type="sldNum" idx="12"/>
          </p:nvPr>
        </p:nvSpPr>
        <p:spPr>
          <a:xfrm>
            <a:off x="12049718" y="8842841"/>
            <a:ext cx="780300" cy="746400"/>
          </a:xfrm>
          <a:prstGeom prst="rect">
            <a:avLst/>
          </a:prstGeom>
        </p:spPr>
        <p:txBody>
          <a:bodyPr spcFirstLastPara="1" wrap="square" lIns="144475" tIns="144475" rIns="144475" bIns="144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43307" y="843899"/>
            <a:ext cx="12118200" cy="1086000"/>
          </a:xfrm>
          <a:prstGeom prst="rect">
            <a:avLst/>
          </a:prstGeom>
        </p:spPr>
        <p:txBody>
          <a:bodyPr spcFirstLastPara="1" wrap="square" lIns="144475" tIns="144475" rIns="144475" bIns="144475" anchor="t" anchorCtr="0">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22" name="Google Shape;22;p5"/>
          <p:cNvSpPr txBox="1">
            <a:spLocks noGrp="1"/>
          </p:cNvSpPr>
          <p:nvPr>
            <p:ph type="body" idx="1"/>
          </p:nvPr>
        </p:nvSpPr>
        <p:spPr>
          <a:xfrm>
            <a:off x="443307" y="2185434"/>
            <a:ext cx="5688600" cy="6478500"/>
          </a:xfrm>
          <a:prstGeom prst="rect">
            <a:avLst/>
          </a:prstGeom>
        </p:spPr>
        <p:txBody>
          <a:bodyPr spcFirstLastPara="1" wrap="square" lIns="144475" tIns="144475" rIns="144475" bIns="144475" anchor="t" anchorCtr="0">
            <a:noAutofit/>
          </a:bodyPr>
          <a:lstStyle>
            <a:lvl1pPr marL="457200" lvl="0" indent="-368300" rtl="0">
              <a:spcBef>
                <a:spcPts val="0"/>
              </a:spcBef>
              <a:spcAft>
                <a:spcPts val="0"/>
              </a:spcAft>
              <a:buSzPts val="2200"/>
              <a:buChar char="●"/>
              <a:defRPr sz="2200"/>
            </a:lvl1pPr>
            <a:lvl2pPr marL="914400" lvl="1" indent="-349250" rtl="0">
              <a:spcBef>
                <a:spcPts val="2500"/>
              </a:spcBef>
              <a:spcAft>
                <a:spcPts val="0"/>
              </a:spcAft>
              <a:buSzPts val="1900"/>
              <a:buChar char="○"/>
              <a:defRPr sz="1900"/>
            </a:lvl2pPr>
            <a:lvl3pPr marL="1371600" lvl="2" indent="-349250" rtl="0">
              <a:spcBef>
                <a:spcPts val="2500"/>
              </a:spcBef>
              <a:spcAft>
                <a:spcPts val="0"/>
              </a:spcAft>
              <a:buSzPts val="1900"/>
              <a:buChar char="■"/>
              <a:defRPr sz="1900"/>
            </a:lvl3pPr>
            <a:lvl4pPr marL="1828800" lvl="3" indent="-349250" rtl="0">
              <a:spcBef>
                <a:spcPts val="2500"/>
              </a:spcBef>
              <a:spcAft>
                <a:spcPts val="0"/>
              </a:spcAft>
              <a:buSzPts val="1900"/>
              <a:buChar char="●"/>
              <a:defRPr sz="1900"/>
            </a:lvl4pPr>
            <a:lvl5pPr marL="2286000" lvl="4" indent="-349250" rtl="0">
              <a:spcBef>
                <a:spcPts val="2500"/>
              </a:spcBef>
              <a:spcAft>
                <a:spcPts val="0"/>
              </a:spcAft>
              <a:buSzPts val="1900"/>
              <a:buChar char="○"/>
              <a:defRPr sz="1900"/>
            </a:lvl5pPr>
            <a:lvl6pPr marL="2743200" lvl="5" indent="-349250" rtl="0">
              <a:spcBef>
                <a:spcPts val="2500"/>
              </a:spcBef>
              <a:spcAft>
                <a:spcPts val="0"/>
              </a:spcAft>
              <a:buSzPts val="1900"/>
              <a:buChar char="■"/>
              <a:defRPr sz="1900"/>
            </a:lvl6pPr>
            <a:lvl7pPr marL="3200400" lvl="6" indent="-349250" rtl="0">
              <a:spcBef>
                <a:spcPts val="2500"/>
              </a:spcBef>
              <a:spcAft>
                <a:spcPts val="0"/>
              </a:spcAft>
              <a:buSzPts val="1900"/>
              <a:buChar char="●"/>
              <a:defRPr sz="1900"/>
            </a:lvl7pPr>
            <a:lvl8pPr marL="3657600" lvl="7" indent="-349250" rtl="0">
              <a:spcBef>
                <a:spcPts val="2500"/>
              </a:spcBef>
              <a:spcAft>
                <a:spcPts val="0"/>
              </a:spcAft>
              <a:buSzPts val="1900"/>
              <a:buChar char="○"/>
              <a:defRPr sz="1900"/>
            </a:lvl8pPr>
            <a:lvl9pPr marL="4114800" lvl="8" indent="-349250" rtl="0">
              <a:spcBef>
                <a:spcPts val="2500"/>
              </a:spcBef>
              <a:spcAft>
                <a:spcPts val="2500"/>
              </a:spcAft>
              <a:buSzPts val="1900"/>
              <a:buChar char="■"/>
              <a:defRPr sz="1900"/>
            </a:lvl9pPr>
          </a:lstStyle>
          <a:p>
            <a:endParaRPr/>
          </a:p>
        </p:txBody>
      </p:sp>
      <p:sp>
        <p:nvSpPr>
          <p:cNvPr id="23" name="Google Shape;23;p5"/>
          <p:cNvSpPr txBox="1">
            <a:spLocks noGrp="1"/>
          </p:cNvSpPr>
          <p:nvPr>
            <p:ph type="body" idx="2"/>
          </p:nvPr>
        </p:nvSpPr>
        <p:spPr>
          <a:xfrm>
            <a:off x="6872747" y="2185434"/>
            <a:ext cx="5688600" cy="6478500"/>
          </a:xfrm>
          <a:prstGeom prst="rect">
            <a:avLst/>
          </a:prstGeom>
        </p:spPr>
        <p:txBody>
          <a:bodyPr spcFirstLastPara="1" wrap="square" lIns="144475" tIns="144475" rIns="144475" bIns="144475" anchor="t" anchorCtr="0">
            <a:noAutofit/>
          </a:bodyPr>
          <a:lstStyle>
            <a:lvl1pPr marL="457200" lvl="0" indent="-368300" rtl="0">
              <a:spcBef>
                <a:spcPts val="0"/>
              </a:spcBef>
              <a:spcAft>
                <a:spcPts val="0"/>
              </a:spcAft>
              <a:buSzPts val="2200"/>
              <a:buChar char="●"/>
              <a:defRPr sz="2200"/>
            </a:lvl1pPr>
            <a:lvl2pPr marL="914400" lvl="1" indent="-349250" rtl="0">
              <a:spcBef>
                <a:spcPts val="2500"/>
              </a:spcBef>
              <a:spcAft>
                <a:spcPts val="0"/>
              </a:spcAft>
              <a:buSzPts val="1900"/>
              <a:buChar char="○"/>
              <a:defRPr sz="1900"/>
            </a:lvl2pPr>
            <a:lvl3pPr marL="1371600" lvl="2" indent="-349250" rtl="0">
              <a:spcBef>
                <a:spcPts val="2500"/>
              </a:spcBef>
              <a:spcAft>
                <a:spcPts val="0"/>
              </a:spcAft>
              <a:buSzPts val="1900"/>
              <a:buChar char="■"/>
              <a:defRPr sz="1900"/>
            </a:lvl3pPr>
            <a:lvl4pPr marL="1828800" lvl="3" indent="-349250" rtl="0">
              <a:spcBef>
                <a:spcPts val="2500"/>
              </a:spcBef>
              <a:spcAft>
                <a:spcPts val="0"/>
              </a:spcAft>
              <a:buSzPts val="1900"/>
              <a:buChar char="●"/>
              <a:defRPr sz="1900"/>
            </a:lvl4pPr>
            <a:lvl5pPr marL="2286000" lvl="4" indent="-349250" rtl="0">
              <a:spcBef>
                <a:spcPts val="2500"/>
              </a:spcBef>
              <a:spcAft>
                <a:spcPts val="0"/>
              </a:spcAft>
              <a:buSzPts val="1900"/>
              <a:buChar char="○"/>
              <a:defRPr sz="1900"/>
            </a:lvl5pPr>
            <a:lvl6pPr marL="2743200" lvl="5" indent="-349250" rtl="0">
              <a:spcBef>
                <a:spcPts val="2500"/>
              </a:spcBef>
              <a:spcAft>
                <a:spcPts val="0"/>
              </a:spcAft>
              <a:buSzPts val="1900"/>
              <a:buChar char="■"/>
              <a:defRPr sz="1900"/>
            </a:lvl6pPr>
            <a:lvl7pPr marL="3200400" lvl="6" indent="-349250" rtl="0">
              <a:spcBef>
                <a:spcPts val="2500"/>
              </a:spcBef>
              <a:spcAft>
                <a:spcPts val="0"/>
              </a:spcAft>
              <a:buSzPts val="1900"/>
              <a:buChar char="●"/>
              <a:defRPr sz="1900"/>
            </a:lvl7pPr>
            <a:lvl8pPr marL="3657600" lvl="7" indent="-349250" rtl="0">
              <a:spcBef>
                <a:spcPts val="2500"/>
              </a:spcBef>
              <a:spcAft>
                <a:spcPts val="0"/>
              </a:spcAft>
              <a:buSzPts val="1900"/>
              <a:buChar char="○"/>
              <a:defRPr sz="1900"/>
            </a:lvl8pPr>
            <a:lvl9pPr marL="4114800" lvl="8" indent="-349250" rtl="0">
              <a:spcBef>
                <a:spcPts val="2500"/>
              </a:spcBef>
              <a:spcAft>
                <a:spcPts val="2500"/>
              </a:spcAft>
              <a:buSzPts val="1900"/>
              <a:buChar char="■"/>
              <a:defRPr sz="1900"/>
            </a:lvl9pPr>
          </a:lstStyle>
          <a:p>
            <a:endParaRPr/>
          </a:p>
        </p:txBody>
      </p:sp>
      <p:sp>
        <p:nvSpPr>
          <p:cNvPr id="24" name="Google Shape;24;p5"/>
          <p:cNvSpPr txBox="1">
            <a:spLocks noGrp="1"/>
          </p:cNvSpPr>
          <p:nvPr>
            <p:ph type="sldNum" idx="12"/>
          </p:nvPr>
        </p:nvSpPr>
        <p:spPr>
          <a:xfrm>
            <a:off x="12049718" y="8842841"/>
            <a:ext cx="780300" cy="746400"/>
          </a:xfrm>
          <a:prstGeom prst="rect">
            <a:avLst/>
          </a:prstGeom>
        </p:spPr>
        <p:txBody>
          <a:bodyPr spcFirstLastPara="1" wrap="square" lIns="144475" tIns="144475" rIns="144475" bIns="144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43307" y="843899"/>
            <a:ext cx="12118200" cy="1086000"/>
          </a:xfrm>
          <a:prstGeom prst="rect">
            <a:avLst/>
          </a:prstGeom>
        </p:spPr>
        <p:txBody>
          <a:bodyPr spcFirstLastPara="1" wrap="square" lIns="144475" tIns="144475" rIns="144475" bIns="144475" anchor="t" anchorCtr="0">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27" name="Google Shape;27;p6"/>
          <p:cNvSpPr txBox="1">
            <a:spLocks noGrp="1"/>
          </p:cNvSpPr>
          <p:nvPr>
            <p:ph type="sldNum" idx="12"/>
          </p:nvPr>
        </p:nvSpPr>
        <p:spPr>
          <a:xfrm>
            <a:off x="12049718" y="8842841"/>
            <a:ext cx="780300" cy="746400"/>
          </a:xfrm>
          <a:prstGeom prst="rect">
            <a:avLst/>
          </a:prstGeom>
        </p:spPr>
        <p:txBody>
          <a:bodyPr spcFirstLastPara="1" wrap="square" lIns="144475" tIns="144475" rIns="144475" bIns="144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43307" y="1053582"/>
            <a:ext cx="3993600" cy="1433100"/>
          </a:xfrm>
          <a:prstGeom prst="rect">
            <a:avLst/>
          </a:prstGeom>
        </p:spPr>
        <p:txBody>
          <a:bodyPr spcFirstLastPara="1" wrap="square" lIns="144475" tIns="144475" rIns="144475" bIns="144475" anchor="b" anchorCtr="0">
            <a:noAutofit/>
          </a:bodyPr>
          <a:lstStyle>
            <a:lvl1pPr lvl="0" rtl="0">
              <a:spcBef>
                <a:spcPts val="0"/>
              </a:spcBef>
              <a:spcAft>
                <a:spcPts val="0"/>
              </a:spcAft>
              <a:buSzPts val="3800"/>
              <a:buNone/>
              <a:defRPr sz="38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a:endParaRPr/>
          </a:p>
        </p:txBody>
      </p:sp>
      <p:sp>
        <p:nvSpPr>
          <p:cNvPr id="30" name="Google Shape;30;p7"/>
          <p:cNvSpPr txBox="1">
            <a:spLocks noGrp="1"/>
          </p:cNvSpPr>
          <p:nvPr>
            <p:ph type="body" idx="1"/>
          </p:nvPr>
        </p:nvSpPr>
        <p:spPr>
          <a:xfrm>
            <a:off x="443307" y="2635093"/>
            <a:ext cx="3993600" cy="6029100"/>
          </a:xfrm>
          <a:prstGeom prst="rect">
            <a:avLst/>
          </a:prstGeom>
        </p:spPr>
        <p:txBody>
          <a:bodyPr spcFirstLastPara="1" wrap="square" lIns="144475" tIns="144475" rIns="144475" bIns="144475" anchor="t" anchorCtr="0">
            <a:noAutofit/>
          </a:bodyPr>
          <a:lstStyle>
            <a:lvl1pPr marL="457200" lvl="0" indent="-349250" rtl="0">
              <a:spcBef>
                <a:spcPts val="0"/>
              </a:spcBef>
              <a:spcAft>
                <a:spcPts val="0"/>
              </a:spcAft>
              <a:buSzPts val="1900"/>
              <a:buChar char="●"/>
              <a:defRPr sz="1900"/>
            </a:lvl1pPr>
            <a:lvl2pPr marL="914400" lvl="1" indent="-349250" rtl="0">
              <a:spcBef>
                <a:spcPts val="2500"/>
              </a:spcBef>
              <a:spcAft>
                <a:spcPts val="0"/>
              </a:spcAft>
              <a:buSzPts val="1900"/>
              <a:buChar char="○"/>
              <a:defRPr sz="1900"/>
            </a:lvl2pPr>
            <a:lvl3pPr marL="1371600" lvl="2" indent="-349250" rtl="0">
              <a:spcBef>
                <a:spcPts val="2500"/>
              </a:spcBef>
              <a:spcAft>
                <a:spcPts val="0"/>
              </a:spcAft>
              <a:buSzPts val="1900"/>
              <a:buChar char="■"/>
              <a:defRPr sz="1900"/>
            </a:lvl3pPr>
            <a:lvl4pPr marL="1828800" lvl="3" indent="-349250" rtl="0">
              <a:spcBef>
                <a:spcPts val="2500"/>
              </a:spcBef>
              <a:spcAft>
                <a:spcPts val="0"/>
              </a:spcAft>
              <a:buSzPts val="1900"/>
              <a:buChar char="●"/>
              <a:defRPr sz="1900"/>
            </a:lvl4pPr>
            <a:lvl5pPr marL="2286000" lvl="4" indent="-349250" rtl="0">
              <a:spcBef>
                <a:spcPts val="2500"/>
              </a:spcBef>
              <a:spcAft>
                <a:spcPts val="0"/>
              </a:spcAft>
              <a:buSzPts val="1900"/>
              <a:buChar char="○"/>
              <a:defRPr sz="1900"/>
            </a:lvl5pPr>
            <a:lvl6pPr marL="2743200" lvl="5" indent="-349250" rtl="0">
              <a:spcBef>
                <a:spcPts val="2500"/>
              </a:spcBef>
              <a:spcAft>
                <a:spcPts val="0"/>
              </a:spcAft>
              <a:buSzPts val="1900"/>
              <a:buChar char="■"/>
              <a:defRPr sz="1900"/>
            </a:lvl6pPr>
            <a:lvl7pPr marL="3200400" lvl="6" indent="-349250" rtl="0">
              <a:spcBef>
                <a:spcPts val="2500"/>
              </a:spcBef>
              <a:spcAft>
                <a:spcPts val="0"/>
              </a:spcAft>
              <a:buSzPts val="1900"/>
              <a:buChar char="●"/>
              <a:defRPr sz="1900"/>
            </a:lvl7pPr>
            <a:lvl8pPr marL="3657600" lvl="7" indent="-349250" rtl="0">
              <a:spcBef>
                <a:spcPts val="2500"/>
              </a:spcBef>
              <a:spcAft>
                <a:spcPts val="0"/>
              </a:spcAft>
              <a:buSzPts val="1900"/>
              <a:buChar char="○"/>
              <a:defRPr sz="1900"/>
            </a:lvl8pPr>
            <a:lvl9pPr marL="4114800" lvl="8" indent="-349250" rtl="0">
              <a:spcBef>
                <a:spcPts val="2500"/>
              </a:spcBef>
              <a:spcAft>
                <a:spcPts val="2500"/>
              </a:spcAft>
              <a:buSzPts val="1900"/>
              <a:buChar char="■"/>
              <a:defRPr sz="1900"/>
            </a:lvl9pPr>
          </a:lstStyle>
          <a:p>
            <a:endParaRPr/>
          </a:p>
        </p:txBody>
      </p:sp>
      <p:sp>
        <p:nvSpPr>
          <p:cNvPr id="31" name="Google Shape;31;p7"/>
          <p:cNvSpPr txBox="1">
            <a:spLocks noGrp="1"/>
          </p:cNvSpPr>
          <p:nvPr>
            <p:ph type="sldNum" idx="12"/>
          </p:nvPr>
        </p:nvSpPr>
        <p:spPr>
          <a:xfrm>
            <a:off x="12049718" y="8842841"/>
            <a:ext cx="780300" cy="746400"/>
          </a:xfrm>
          <a:prstGeom prst="rect">
            <a:avLst/>
          </a:prstGeom>
        </p:spPr>
        <p:txBody>
          <a:bodyPr spcFirstLastPara="1" wrap="square" lIns="144475" tIns="144475" rIns="144475" bIns="144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97244" y="853618"/>
            <a:ext cx="9056400" cy="7757400"/>
          </a:xfrm>
          <a:prstGeom prst="rect">
            <a:avLst/>
          </a:prstGeom>
        </p:spPr>
        <p:txBody>
          <a:bodyPr spcFirstLastPara="1" wrap="square" lIns="144475" tIns="144475" rIns="144475" bIns="144475" anchor="ctr" anchorCtr="0">
            <a:noAutofit/>
          </a:bodyPr>
          <a:lstStyle>
            <a:lvl1pPr lvl="0" rtl="0">
              <a:spcBef>
                <a:spcPts val="0"/>
              </a:spcBef>
              <a:spcAft>
                <a:spcPts val="0"/>
              </a:spcAft>
              <a:buClr>
                <a:srgbClr val="F95458"/>
              </a:buClr>
              <a:buSzPts val="7600"/>
              <a:buNone/>
              <a:defRPr sz="7600">
                <a:solidFill>
                  <a:srgbClr val="F95458"/>
                </a:solidFill>
              </a:defRPr>
            </a:lvl1pPr>
            <a:lvl2pPr lvl="1" rtl="0">
              <a:spcBef>
                <a:spcPts val="0"/>
              </a:spcBef>
              <a:spcAft>
                <a:spcPts val="0"/>
              </a:spcAft>
              <a:buSzPts val="7600"/>
              <a:buNone/>
              <a:defRPr sz="7600"/>
            </a:lvl2pPr>
            <a:lvl3pPr lvl="2" rtl="0">
              <a:spcBef>
                <a:spcPts val="0"/>
              </a:spcBef>
              <a:spcAft>
                <a:spcPts val="0"/>
              </a:spcAft>
              <a:buSzPts val="7600"/>
              <a:buNone/>
              <a:defRPr sz="7600"/>
            </a:lvl3pPr>
            <a:lvl4pPr lvl="3" rtl="0">
              <a:spcBef>
                <a:spcPts val="0"/>
              </a:spcBef>
              <a:spcAft>
                <a:spcPts val="0"/>
              </a:spcAft>
              <a:buSzPts val="7600"/>
              <a:buNone/>
              <a:defRPr sz="7600"/>
            </a:lvl4pPr>
            <a:lvl5pPr lvl="4" rtl="0">
              <a:spcBef>
                <a:spcPts val="0"/>
              </a:spcBef>
              <a:spcAft>
                <a:spcPts val="0"/>
              </a:spcAft>
              <a:buSzPts val="7600"/>
              <a:buNone/>
              <a:defRPr sz="7600"/>
            </a:lvl5pPr>
            <a:lvl6pPr lvl="5" rtl="0">
              <a:spcBef>
                <a:spcPts val="0"/>
              </a:spcBef>
              <a:spcAft>
                <a:spcPts val="0"/>
              </a:spcAft>
              <a:buSzPts val="7600"/>
              <a:buNone/>
              <a:defRPr sz="7600"/>
            </a:lvl6pPr>
            <a:lvl7pPr lvl="6" rtl="0">
              <a:spcBef>
                <a:spcPts val="0"/>
              </a:spcBef>
              <a:spcAft>
                <a:spcPts val="0"/>
              </a:spcAft>
              <a:buSzPts val="7600"/>
              <a:buNone/>
              <a:defRPr sz="7600"/>
            </a:lvl7pPr>
            <a:lvl8pPr lvl="7" rtl="0">
              <a:spcBef>
                <a:spcPts val="0"/>
              </a:spcBef>
              <a:spcAft>
                <a:spcPts val="0"/>
              </a:spcAft>
              <a:buSzPts val="7600"/>
              <a:buNone/>
              <a:defRPr sz="7600"/>
            </a:lvl8pPr>
            <a:lvl9pPr lvl="8" rtl="0">
              <a:spcBef>
                <a:spcPts val="0"/>
              </a:spcBef>
              <a:spcAft>
                <a:spcPts val="0"/>
              </a:spcAft>
              <a:buSzPts val="7600"/>
              <a:buNone/>
              <a:defRPr sz="7600"/>
            </a:lvl9pPr>
          </a:lstStyle>
          <a:p>
            <a:endParaRPr/>
          </a:p>
        </p:txBody>
      </p:sp>
      <p:sp>
        <p:nvSpPr>
          <p:cNvPr id="34" name="Google Shape;34;p8"/>
          <p:cNvSpPr txBox="1">
            <a:spLocks noGrp="1"/>
          </p:cNvSpPr>
          <p:nvPr>
            <p:ph type="sldNum" idx="12"/>
          </p:nvPr>
        </p:nvSpPr>
        <p:spPr>
          <a:xfrm>
            <a:off x="12049718" y="8842841"/>
            <a:ext cx="780300" cy="746400"/>
          </a:xfrm>
          <a:prstGeom prst="rect">
            <a:avLst/>
          </a:prstGeom>
        </p:spPr>
        <p:txBody>
          <a:bodyPr spcFirstLastPara="1" wrap="square" lIns="144475" tIns="144475" rIns="144475" bIns="144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502400" y="-237"/>
            <a:ext cx="6502500" cy="9753600"/>
          </a:xfrm>
          <a:prstGeom prst="rect">
            <a:avLst/>
          </a:prstGeom>
          <a:solidFill>
            <a:schemeClr val="lt2"/>
          </a:solidFill>
          <a:ln>
            <a:noFill/>
          </a:ln>
        </p:spPr>
        <p:txBody>
          <a:bodyPr spcFirstLastPara="1" wrap="square" lIns="144475" tIns="144475" rIns="144475" bIns="14447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377600" y="2338465"/>
            <a:ext cx="5753100" cy="2811000"/>
          </a:xfrm>
          <a:prstGeom prst="rect">
            <a:avLst/>
          </a:prstGeom>
        </p:spPr>
        <p:txBody>
          <a:bodyPr spcFirstLastPara="1" wrap="square" lIns="144475" tIns="144475" rIns="144475" bIns="144475" anchor="b" anchorCtr="0">
            <a:noAutofit/>
          </a:bodyPr>
          <a:lstStyle>
            <a:lvl1pPr lvl="0" algn="ctr" rtl="0">
              <a:spcBef>
                <a:spcPts val="0"/>
              </a:spcBef>
              <a:spcAft>
                <a:spcPts val="0"/>
              </a:spcAft>
              <a:buSzPts val="6600"/>
              <a:buNone/>
              <a:defRPr sz="6600"/>
            </a:lvl1pPr>
            <a:lvl2pPr lvl="1" algn="ctr" rtl="0">
              <a:spcBef>
                <a:spcPts val="0"/>
              </a:spcBef>
              <a:spcAft>
                <a:spcPts val="0"/>
              </a:spcAft>
              <a:buSzPts val="6600"/>
              <a:buNone/>
              <a:defRPr sz="6600"/>
            </a:lvl2pPr>
            <a:lvl3pPr lvl="2" algn="ctr" rtl="0">
              <a:spcBef>
                <a:spcPts val="0"/>
              </a:spcBef>
              <a:spcAft>
                <a:spcPts val="0"/>
              </a:spcAft>
              <a:buSzPts val="6600"/>
              <a:buNone/>
              <a:defRPr sz="6600"/>
            </a:lvl3pPr>
            <a:lvl4pPr lvl="3" algn="ctr" rtl="0">
              <a:spcBef>
                <a:spcPts val="0"/>
              </a:spcBef>
              <a:spcAft>
                <a:spcPts val="0"/>
              </a:spcAft>
              <a:buSzPts val="6600"/>
              <a:buNone/>
              <a:defRPr sz="6600"/>
            </a:lvl4pPr>
            <a:lvl5pPr lvl="4" algn="ctr" rtl="0">
              <a:spcBef>
                <a:spcPts val="0"/>
              </a:spcBef>
              <a:spcAft>
                <a:spcPts val="0"/>
              </a:spcAft>
              <a:buSzPts val="6600"/>
              <a:buNone/>
              <a:defRPr sz="6600"/>
            </a:lvl5pPr>
            <a:lvl6pPr lvl="5" algn="ctr" rtl="0">
              <a:spcBef>
                <a:spcPts val="0"/>
              </a:spcBef>
              <a:spcAft>
                <a:spcPts val="0"/>
              </a:spcAft>
              <a:buSzPts val="6600"/>
              <a:buNone/>
              <a:defRPr sz="6600"/>
            </a:lvl6pPr>
            <a:lvl7pPr lvl="6" algn="ctr" rtl="0">
              <a:spcBef>
                <a:spcPts val="0"/>
              </a:spcBef>
              <a:spcAft>
                <a:spcPts val="0"/>
              </a:spcAft>
              <a:buSzPts val="6600"/>
              <a:buNone/>
              <a:defRPr sz="6600"/>
            </a:lvl7pPr>
            <a:lvl8pPr lvl="7" algn="ctr" rtl="0">
              <a:spcBef>
                <a:spcPts val="0"/>
              </a:spcBef>
              <a:spcAft>
                <a:spcPts val="0"/>
              </a:spcAft>
              <a:buSzPts val="6600"/>
              <a:buNone/>
              <a:defRPr sz="6600"/>
            </a:lvl8pPr>
            <a:lvl9pPr lvl="8" algn="ctr" rtl="0">
              <a:spcBef>
                <a:spcPts val="0"/>
              </a:spcBef>
              <a:spcAft>
                <a:spcPts val="0"/>
              </a:spcAft>
              <a:buSzPts val="6600"/>
              <a:buNone/>
              <a:defRPr sz="6600"/>
            </a:lvl9pPr>
          </a:lstStyle>
          <a:p>
            <a:endParaRPr/>
          </a:p>
        </p:txBody>
      </p:sp>
      <p:sp>
        <p:nvSpPr>
          <p:cNvPr id="38" name="Google Shape;38;p9"/>
          <p:cNvSpPr txBox="1">
            <a:spLocks noGrp="1"/>
          </p:cNvSpPr>
          <p:nvPr>
            <p:ph type="subTitle" idx="1"/>
          </p:nvPr>
        </p:nvSpPr>
        <p:spPr>
          <a:xfrm>
            <a:off x="377600" y="5315461"/>
            <a:ext cx="5753100" cy="2342100"/>
          </a:xfrm>
          <a:prstGeom prst="rect">
            <a:avLst/>
          </a:prstGeom>
        </p:spPr>
        <p:txBody>
          <a:bodyPr spcFirstLastPara="1" wrap="square" lIns="144475" tIns="144475" rIns="144475" bIns="144475" anchor="t" anchorCtr="0">
            <a:noAutofit/>
          </a:bodyPr>
          <a:lstStyle>
            <a:lvl1pPr lvl="0" algn="ctr" rtl="0">
              <a:lnSpc>
                <a:spcPct val="100000"/>
              </a:lnSpc>
              <a:spcBef>
                <a:spcPts val="0"/>
              </a:spcBef>
              <a:spcAft>
                <a:spcPts val="0"/>
              </a:spcAft>
              <a:buSzPts val="3300"/>
              <a:buNone/>
              <a:defRPr sz="3300"/>
            </a:lvl1pPr>
            <a:lvl2pPr lvl="1" algn="ctr" rtl="0">
              <a:lnSpc>
                <a:spcPct val="100000"/>
              </a:lnSpc>
              <a:spcBef>
                <a:spcPts val="0"/>
              </a:spcBef>
              <a:spcAft>
                <a:spcPts val="0"/>
              </a:spcAft>
              <a:buSzPts val="3300"/>
              <a:buNone/>
              <a:defRPr sz="3300"/>
            </a:lvl2pPr>
            <a:lvl3pPr lvl="2" algn="ctr" rtl="0">
              <a:lnSpc>
                <a:spcPct val="100000"/>
              </a:lnSpc>
              <a:spcBef>
                <a:spcPts val="0"/>
              </a:spcBef>
              <a:spcAft>
                <a:spcPts val="0"/>
              </a:spcAft>
              <a:buSzPts val="3300"/>
              <a:buNone/>
              <a:defRPr sz="3300"/>
            </a:lvl3pPr>
            <a:lvl4pPr lvl="3" algn="ctr" rtl="0">
              <a:lnSpc>
                <a:spcPct val="100000"/>
              </a:lnSpc>
              <a:spcBef>
                <a:spcPts val="0"/>
              </a:spcBef>
              <a:spcAft>
                <a:spcPts val="0"/>
              </a:spcAft>
              <a:buSzPts val="3300"/>
              <a:buNone/>
              <a:defRPr sz="3300"/>
            </a:lvl4pPr>
            <a:lvl5pPr lvl="4" algn="ctr" rtl="0">
              <a:lnSpc>
                <a:spcPct val="100000"/>
              </a:lnSpc>
              <a:spcBef>
                <a:spcPts val="0"/>
              </a:spcBef>
              <a:spcAft>
                <a:spcPts val="0"/>
              </a:spcAft>
              <a:buSzPts val="3300"/>
              <a:buNone/>
              <a:defRPr sz="3300"/>
            </a:lvl5pPr>
            <a:lvl6pPr lvl="5" algn="ctr" rtl="0">
              <a:lnSpc>
                <a:spcPct val="100000"/>
              </a:lnSpc>
              <a:spcBef>
                <a:spcPts val="0"/>
              </a:spcBef>
              <a:spcAft>
                <a:spcPts val="0"/>
              </a:spcAft>
              <a:buSzPts val="3300"/>
              <a:buNone/>
              <a:defRPr sz="3300"/>
            </a:lvl6pPr>
            <a:lvl7pPr lvl="6" algn="ctr" rtl="0">
              <a:lnSpc>
                <a:spcPct val="100000"/>
              </a:lnSpc>
              <a:spcBef>
                <a:spcPts val="0"/>
              </a:spcBef>
              <a:spcAft>
                <a:spcPts val="0"/>
              </a:spcAft>
              <a:buSzPts val="3300"/>
              <a:buNone/>
              <a:defRPr sz="3300"/>
            </a:lvl7pPr>
            <a:lvl8pPr lvl="7" algn="ctr" rtl="0">
              <a:lnSpc>
                <a:spcPct val="100000"/>
              </a:lnSpc>
              <a:spcBef>
                <a:spcPts val="0"/>
              </a:spcBef>
              <a:spcAft>
                <a:spcPts val="0"/>
              </a:spcAft>
              <a:buSzPts val="3300"/>
              <a:buNone/>
              <a:defRPr sz="3300"/>
            </a:lvl8pPr>
            <a:lvl9pPr lvl="8" algn="ctr" rtl="0">
              <a:lnSpc>
                <a:spcPct val="100000"/>
              </a:lnSpc>
              <a:spcBef>
                <a:spcPts val="0"/>
              </a:spcBef>
              <a:spcAft>
                <a:spcPts val="0"/>
              </a:spcAft>
              <a:buSzPts val="3300"/>
              <a:buNone/>
              <a:defRPr sz="3300"/>
            </a:lvl9pPr>
          </a:lstStyle>
          <a:p>
            <a:endParaRPr/>
          </a:p>
        </p:txBody>
      </p:sp>
      <p:sp>
        <p:nvSpPr>
          <p:cNvPr id="39" name="Google Shape;39;p9"/>
          <p:cNvSpPr txBox="1">
            <a:spLocks noGrp="1"/>
          </p:cNvSpPr>
          <p:nvPr>
            <p:ph type="body" idx="2"/>
          </p:nvPr>
        </p:nvSpPr>
        <p:spPr>
          <a:xfrm>
            <a:off x="7025067" y="1373061"/>
            <a:ext cx="5457000" cy="7007100"/>
          </a:xfrm>
          <a:prstGeom prst="rect">
            <a:avLst/>
          </a:prstGeom>
        </p:spPr>
        <p:txBody>
          <a:bodyPr spcFirstLastPara="1" wrap="square" lIns="144475" tIns="144475" rIns="144475" bIns="144475" anchor="ctr" anchorCtr="0">
            <a:noAutofit/>
          </a:bodyPr>
          <a:lstStyle>
            <a:lvl1pPr marL="457200" lvl="0" indent="-406400" rtl="0">
              <a:spcBef>
                <a:spcPts val="0"/>
              </a:spcBef>
              <a:spcAft>
                <a:spcPts val="0"/>
              </a:spcAft>
              <a:buSzPts val="2800"/>
              <a:buChar char="●"/>
              <a:defRPr/>
            </a:lvl1pPr>
            <a:lvl2pPr marL="914400" lvl="1" indent="-368300" rtl="0">
              <a:spcBef>
                <a:spcPts val="2500"/>
              </a:spcBef>
              <a:spcAft>
                <a:spcPts val="0"/>
              </a:spcAft>
              <a:buSzPts val="2200"/>
              <a:buChar char="○"/>
              <a:defRPr/>
            </a:lvl2pPr>
            <a:lvl3pPr marL="1371600" lvl="2" indent="-368300" rtl="0">
              <a:spcBef>
                <a:spcPts val="2500"/>
              </a:spcBef>
              <a:spcAft>
                <a:spcPts val="0"/>
              </a:spcAft>
              <a:buSzPts val="2200"/>
              <a:buChar char="■"/>
              <a:defRPr/>
            </a:lvl3pPr>
            <a:lvl4pPr marL="1828800" lvl="3" indent="-368300" rtl="0">
              <a:spcBef>
                <a:spcPts val="2500"/>
              </a:spcBef>
              <a:spcAft>
                <a:spcPts val="0"/>
              </a:spcAft>
              <a:buSzPts val="2200"/>
              <a:buChar char="●"/>
              <a:defRPr/>
            </a:lvl4pPr>
            <a:lvl5pPr marL="2286000" lvl="4" indent="-368300" rtl="0">
              <a:spcBef>
                <a:spcPts val="2500"/>
              </a:spcBef>
              <a:spcAft>
                <a:spcPts val="0"/>
              </a:spcAft>
              <a:buSzPts val="2200"/>
              <a:buChar char="○"/>
              <a:defRPr/>
            </a:lvl5pPr>
            <a:lvl6pPr marL="2743200" lvl="5" indent="-368300" rtl="0">
              <a:spcBef>
                <a:spcPts val="2500"/>
              </a:spcBef>
              <a:spcAft>
                <a:spcPts val="0"/>
              </a:spcAft>
              <a:buSzPts val="2200"/>
              <a:buChar char="■"/>
              <a:defRPr/>
            </a:lvl6pPr>
            <a:lvl7pPr marL="3200400" lvl="6" indent="-368300" rtl="0">
              <a:spcBef>
                <a:spcPts val="2500"/>
              </a:spcBef>
              <a:spcAft>
                <a:spcPts val="0"/>
              </a:spcAft>
              <a:buSzPts val="2200"/>
              <a:buChar char="●"/>
              <a:defRPr/>
            </a:lvl7pPr>
            <a:lvl8pPr marL="3657600" lvl="7" indent="-368300" rtl="0">
              <a:spcBef>
                <a:spcPts val="2500"/>
              </a:spcBef>
              <a:spcAft>
                <a:spcPts val="0"/>
              </a:spcAft>
              <a:buSzPts val="2200"/>
              <a:buChar char="○"/>
              <a:defRPr/>
            </a:lvl8pPr>
            <a:lvl9pPr marL="4114800" lvl="8" indent="-368300" rtl="0">
              <a:spcBef>
                <a:spcPts val="2500"/>
              </a:spcBef>
              <a:spcAft>
                <a:spcPts val="2500"/>
              </a:spcAft>
              <a:buSzPts val="2200"/>
              <a:buChar char="■"/>
              <a:defRPr/>
            </a:lvl9pPr>
          </a:lstStyle>
          <a:p>
            <a:endParaRPr/>
          </a:p>
        </p:txBody>
      </p:sp>
      <p:sp>
        <p:nvSpPr>
          <p:cNvPr id="40" name="Google Shape;40;p9"/>
          <p:cNvSpPr txBox="1">
            <a:spLocks noGrp="1"/>
          </p:cNvSpPr>
          <p:nvPr>
            <p:ph type="sldNum" idx="12"/>
          </p:nvPr>
        </p:nvSpPr>
        <p:spPr>
          <a:xfrm>
            <a:off x="12049718" y="8842841"/>
            <a:ext cx="780300" cy="746400"/>
          </a:xfrm>
          <a:prstGeom prst="rect">
            <a:avLst/>
          </a:prstGeom>
        </p:spPr>
        <p:txBody>
          <a:bodyPr spcFirstLastPara="1" wrap="square" lIns="144475" tIns="144475" rIns="144475" bIns="144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43307" y="8022424"/>
            <a:ext cx="8531700" cy="1147500"/>
          </a:xfrm>
          <a:prstGeom prst="rect">
            <a:avLst/>
          </a:prstGeom>
        </p:spPr>
        <p:txBody>
          <a:bodyPr spcFirstLastPara="1" wrap="square" lIns="144475" tIns="144475" rIns="144475" bIns="144475" anchor="ctr" anchorCtr="0">
            <a:noAutofit/>
          </a:bodyPr>
          <a:lstStyle>
            <a:lvl1pPr marL="457200" lvl="0" indent="-228600" rtl="0">
              <a:lnSpc>
                <a:spcPct val="100000"/>
              </a:lnSpc>
              <a:spcBef>
                <a:spcPts val="0"/>
              </a:spcBef>
              <a:spcAft>
                <a:spcPts val="0"/>
              </a:spcAft>
              <a:buSzPts val="2800"/>
              <a:buNone/>
              <a:defRPr/>
            </a:lvl1pPr>
          </a:lstStyle>
          <a:p>
            <a:endParaRPr/>
          </a:p>
        </p:txBody>
      </p:sp>
      <p:sp>
        <p:nvSpPr>
          <p:cNvPr id="43" name="Google Shape;43;p10"/>
          <p:cNvSpPr txBox="1">
            <a:spLocks noGrp="1"/>
          </p:cNvSpPr>
          <p:nvPr>
            <p:ph type="sldNum" idx="12"/>
          </p:nvPr>
        </p:nvSpPr>
        <p:spPr>
          <a:xfrm>
            <a:off x="12049718" y="8842841"/>
            <a:ext cx="780300" cy="746400"/>
          </a:xfrm>
          <a:prstGeom prst="rect">
            <a:avLst/>
          </a:prstGeom>
        </p:spPr>
        <p:txBody>
          <a:bodyPr spcFirstLastPara="1" wrap="square" lIns="144475" tIns="144475" rIns="144475" bIns="144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43307" y="843899"/>
            <a:ext cx="12118200" cy="1086000"/>
          </a:xfrm>
          <a:prstGeom prst="rect">
            <a:avLst/>
          </a:prstGeom>
          <a:noFill/>
          <a:ln>
            <a:noFill/>
          </a:ln>
        </p:spPr>
        <p:txBody>
          <a:bodyPr spcFirstLastPara="1" wrap="square" lIns="144475" tIns="144475" rIns="144475" bIns="144475" anchor="t" anchorCtr="0">
            <a:noAutofit/>
          </a:bodyPr>
          <a:lstStyle>
            <a:lvl1pPr lvl="0" rtl="0">
              <a:spcBef>
                <a:spcPts val="0"/>
              </a:spcBef>
              <a:spcAft>
                <a:spcPts val="0"/>
              </a:spcAft>
              <a:buClr>
                <a:srgbClr val="396DFF"/>
              </a:buClr>
              <a:buSzPts val="4400"/>
              <a:buFont typeface="Avenir"/>
              <a:buNone/>
              <a:defRPr sz="4400">
                <a:solidFill>
                  <a:srgbClr val="396DFF"/>
                </a:solidFill>
                <a:latin typeface="Avenir"/>
                <a:ea typeface="Avenir"/>
                <a:cs typeface="Avenir"/>
                <a:sym typeface="Avenir"/>
              </a:defRPr>
            </a:lvl1pPr>
            <a:lvl2pPr lvl="1" rtl="0">
              <a:spcBef>
                <a:spcPts val="0"/>
              </a:spcBef>
              <a:spcAft>
                <a:spcPts val="0"/>
              </a:spcAft>
              <a:buClr>
                <a:srgbClr val="FFFFFF"/>
              </a:buClr>
              <a:buSzPts val="4400"/>
              <a:buFont typeface="Avenir"/>
              <a:buNone/>
              <a:defRPr sz="4400">
                <a:solidFill>
                  <a:srgbClr val="FFFFFF"/>
                </a:solidFill>
                <a:latin typeface="Avenir"/>
                <a:ea typeface="Avenir"/>
                <a:cs typeface="Avenir"/>
                <a:sym typeface="Avenir"/>
              </a:defRPr>
            </a:lvl2pPr>
            <a:lvl3pPr lvl="2" rtl="0">
              <a:spcBef>
                <a:spcPts val="0"/>
              </a:spcBef>
              <a:spcAft>
                <a:spcPts val="0"/>
              </a:spcAft>
              <a:buClr>
                <a:srgbClr val="FFFFFF"/>
              </a:buClr>
              <a:buSzPts val="4400"/>
              <a:buFont typeface="Avenir"/>
              <a:buNone/>
              <a:defRPr sz="4400">
                <a:solidFill>
                  <a:srgbClr val="FFFFFF"/>
                </a:solidFill>
                <a:latin typeface="Avenir"/>
                <a:ea typeface="Avenir"/>
                <a:cs typeface="Avenir"/>
                <a:sym typeface="Avenir"/>
              </a:defRPr>
            </a:lvl3pPr>
            <a:lvl4pPr lvl="3" rtl="0">
              <a:spcBef>
                <a:spcPts val="0"/>
              </a:spcBef>
              <a:spcAft>
                <a:spcPts val="0"/>
              </a:spcAft>
              <a:buClr>
                <a:srgbClr val="FFFFFF"/>
              </a:buClr>
              <a:buSzPts val="4400"/>
              <a:buFont typeface="Avenir"/>
              <a:buNone/>
              <a:defRPr sz="4400">
                <a:solidFill>
                  <a:srgbClr val="FFFFFF"/>
                </a:solidFill>
                <a:latin typeface="Avenir"/>
                <a:ea typeface="Avenir"/>
                <a:cs typeface="Avenir"/>
                <a:sym typeface="Avenir"/>
              </a:defRPr>
            </a:lvl4pPr>
            <a:lvl5pPr lvl="4" rtl="0">
              <a:spcBef>
                <a:spcPts val="0"/>
              </a:spcBef>
              <a:spcAft>
                <a:spcPts val="0"/>
              </a:spcAft>
              <a:buClr>
                <a:srgbClr val="FFFFFF"/>
              </a:buClr>
              <a:buSzPts val="4400"/>
              <a:buFont typeface="Avenir"/>
              <a:buNone/>
              <a:defRPr sz="4400">
                <a:solidFill>
                  <a:srgbClr val="FFFFFF"/>
                </a:solidFill>
                <a:latin typeface="Avenir"/>
                <a:ea typeface="Avenir"/>
                <a:cs typeface="Avenir"/>
                <a:sym typeface="Avenir"/>
              </a:defRPr>
            </a:lvl5pPr>
            <a:lvl6pPr lvl="5" rtl="0">
              <a:spcBef>
                <a:spcPts val="0"/>
              </a:spcBef>
              <a:spcAft>
                <a:spcPts val="0"/>
              </a:spcAft>
              <a:buClr>
                <a:srgbClr val="FFFFFF"/>
              </a:buClr>
              <a:buSzPts val="4400"/>
              <a:buFont typeface="Avenir"/>
              <a:buNone/>
              <a:defRPr sz="4400">
                <a:solidFill>
                  <a:srgbClr val="FFFFFF"/>
                </a:solidFill>
                <a:latin typeface="Avenir"/>
                <a:ea typeface="Avenir"/>
                <a:cs typeface="Avenir"/>
                <a:sym typeface="Avenir"/>
              </a:defRPr>
            </a:lvl6pPr>
            <a:lvl7pPr lvl="6" rtl="0">
              <a:spcBef>
                <a:spcPts val="0"/>
              </a:spcBef>
              <a:spcAft>
                <a:spcPts val="0"/>
              </a:spcAft>
              <a:buClr>
                <a:srgbClr val="FFFFFF"/>
              </a:buClr>
              <a:buSzPts val="4400"/>
              <a:buFont typeface="Avenir"/>
              <a:buNone/>
              <a:defRPr sz="4400">
                <a:solidFill>
                  <a:srgbClr val="FFFFFF"/>
                </a:solidFill>
                <a:latin typeface="Avenir"/>
                <a:ea typeface="Avenir"/>
                <a:cs typeface="Avenir"/>
                <a:sym typeface="Avenir"/>
              </a:defRPr>
            </a:lvl7pPr>
            <a:lvl8pPr lvl="7" rtl="0">
              <a:spcBef>
                <a:spcPts val="0"/>
              </a:spcBef>
              <a:spcAft>
                <a:spcPts val="0"/>
              </a:spcAft>
              <a:buClr>
                <a:srgbClr val="FFFFFF"/>
              </a:buClr>
              <a:buSzPts val="4400"/>
              <a:buFont typeface="Avenir"/>
              <a:buNone/>
              <a:defRPr sz="4400">
                <a:solidFill>
                  <a:srgbClr val="FFFFFF"/>
                </a:solidFill>
                <a:latin typeface="Avenir"/>
                <a:ea typeface="Avenir"/>
                <a:cs typeface="Avenir"/>
                <a:sym typeface="Avenir"/>
              </a:defRPr>
            </a:lvl8pPr>
            <a:lvl9pPr lvl="8" rtl="0">
              <a:spcBef>
                <a:spcPts val="0"/>
              </a:spcBef>
              <a:spcAft>
                <a:spcPts val="0"/>
              </a:spcAft>
              <a:buClr>
                <a:srgbClr val="FFFFFF"/>
              </a:buClr>
              <a:buSzPts val="4400"/>
              <a:buFont typeface="Avenir"/>
              <a:buNone/>
              <a:defRPr sz="4400">
                <a:solidFill>
                  <a:srgbClr val="FFFFFF"/>
                </a:solidFill>
                <a:latin typeface="Avenir"/>
                <a:ea typeface="Avenir"/>
                <a:cs typeface="Avenir"/>
                <a:sym typeface="Avenir"/>
              </a:defRPr>
            </a:lvl9pPr>
          </a:lstStyle>
          <a:p>
            <a:endParaRPr/>
          </a:p>
        </p:txBody>
      </p:sp>
      <p:sp>
        <p:nvSpPr>
          <p:cNvPr id="7" name="Google Shape;7;p1"/>
          <p:cNvSpPr txBox="1">
            <a:spLocks noGrp="1"/>
          </p:cNvSpPr>
          <p:nvPr>
            <p:ph type="body" idx="1"/>
          </p:nvPr>
        </p:nvSpPr>
        <p:spPr>
          <a:xfrm>
            <a:off x="443307" y="2185434"/>
            <a:ext cx="12118200" cy="6478500"/>
          </a:xfrm>
          <a:prstGeom prst="rect">
            <a:avLst/>
          </a:prstGeom>
          <a:noFill/>
          <a:ln>
            <a:noFill/>
          </a:ln>
        </p:spPr>
        <p:txBody>
          <a:bodyPr spcFirstLastPara="1" wrap="square" lIns="144475" tIns="144475" rIns="144475" bIns="144475" anchor="t" anchorCtr="0">
            <a:noAutofit/>
          </a:bodyPr>
          <a:lstStyle>
            <a:lvl1pPr marL="457200" lvl="0" indent="-406400" rtl="0">
              <a:lnSpc>
                <a:spcPct val="115000"/>
              </a:lnSpc>
              <a:spcBef>
                <a:spcPts val="0"/>
              </a:spcBef>
              <a:spcAft>
                <a:spcPts val="0"/>
              </a:spcAft>
              <a:buClr>
                <a:srgbClr val="0A369D"/>
              </a:buClr>
              <a:buSzPts val="2800"/>
              <a:buFont typeface="Open Sans"/>
              <a:buChar char="●"/>
              <a:defRPr sz="2800">
                <a:solidFill>
                  <a:srgbClr val="0A369D"/>
                </a:solidFill>
                <a:latin typeface="Open Sans"/>
                <a:ea typeface="Open Sans"/>
                <a:cs typeface="Open Sans"/>
                <a:sym typeface="Open Sans"/>
              </a:defRPr>
            </a:lvl1pPr>
            <a:lvl2pPr marL="914400" lvl="1" indent="-368300" rtl="0">
              <a:lnSpc>
                <a:spcPct val="115000"/>
              </a:lnSpc>
              <a:spcBef>
                <a:spcPts val="2500"/>
              </a:spcBef>
              <a:spcAft>
                <a:spcPts val="0"/>
              </a:spcAft>
              <a:buClr>
                <a:srgbClr val="0A369D"/>
              </a:buClr>
              <a:buSzPts val="2200"/>
              <a:buFont typeface="Open Sans"/>
              <a:buChar char="○"/>
              <a:defRPr sz="2200">
                <a:solidFill>
                  <a:srgbClr val="0A369D"/>
                </a:solidFill>
                <a:latin typeface="Open Sans"/>
                <a:ea typeface="Open Sans"/>
                <a:cs typeface="Open Sans"/>
                <a:sym typeface="Open Sans"/>
              </a:defRPr>
            </a:lvl2pPr>
            <a:lvl3pPr marL="1371600" lvl="2" indent="-368300" rtl="0">
              <a:lnSpc>
                <a:spcPct val="115000"/>
              </a:lnSpc>
              <a:spcBef>
                <a:spcPts val="2500"/>
              </a:spcBef>
              <a:spcAft>
                <a:spcPts val="0"/>
              </a:spcAft>
              <a:buClr>
                <a:srgbClr val="0A369D"/>
              </a:buClr>
              <a:buSzPts val="2200"/>
              <a:buFont typeface="Open Sans"/>
              <a:buChar char="■"/>
              <a:defRPr sz="2200">
                <a:solidFill>
                  <a:srgbClr val="0A369D"/>
                </a:solidFill>
                <a:latin typeface="Open Sans"/>
                <a:ea typeface="Open Sans"/>
                <a:cs typeface="Open Sans"/>
                <a:sym typeface="Open Sans"/>
              </a:defRPr>
            </a:lvl3pPr>
            <a:lvl4pPr marL="1828800" lvl="3" indent="-368300" rtl="0">
              <a:lnSpc>
                <a:spcPct val="115000"/>
              </a:lnSpc>
              <a:spcBef>
                <a:spcPts val="2500"/>
              </a:spcBef>
              <a:spcAft>
                <a:spcPts val="0"/>
              </a:spcAft>
              <a:buClr>
                <a:srgbClr val="0A369D"/>
              </a:buClr>
              <a:buSzPts val="2200"/>
              <a:buFont typeface="Open Sans"/>
              <a:buChar char="●"/>
              <a:defRPr sz="2200">
                <a:solidFill>
                  <a:srgbClr val="0A369D"/>
                </a:solidFill>
                <a:latin typeface="Open Sans"/>
                <a:ea typeface="Open Sans"/>
                <a:cs typeface="Open Sans"/>
                <a:sym typeface="Open Sans"/>
              </a:defRPr>
            </a:lvl4pPr>
            <a:lvl5pPr marL="2286000" lvl="4" indent="-368300" rtl="0">
              <a:lnSpc>
                <a:spcPct val="115000"/>
              </a:lnSpc>
              <a:spcBef>
                <a:spcPts val="2500"/>
              </a:spcBef>
              <a:spcAft>
                <a:spcPts val="0"/>
              </a:spcAft>
              <a:buClr>
                <a:srgbClr val="0A369D"/>
              </a:buClr>
              <a:buSzPts val="2200"/>
              <a:buFont typeface="Open Sans"/>
              <a:buChar char="○"/>
              <a:defRPr sz="2200">
                <a:solidFill>
                  <a:srgbClr val="0A369D"/>
                </a:solidFill>
                <a:latin typeface="Open Sans"/>
                <a:ea typeface="Open Sans"/>
                <a:cs typeface="Open Sans"/>
                <a:sym typeface="Open Sans"/>
              </a:defRPr>
            </a:lvl5pPr>
            <a:lvl6pPr marL="2743200" lvl="5" indent="-368300" rtl="0">
              <a:lnSpc>
                <a:spcPct val="115000"/>
              </a:lnSpc>
              <a:spcBef>
                <a:spcPts val="2500"/>
              </a:spcBef>
              <a:spcAft>
                <a:spcPts val="0"/>
              </a:spcAft>
              <a:buClr>
                <a:srgbClr val="0A369D"/>
              </a:buClr>
              <a:buSzPts val="2200"/>
              <a:buFont typeface="Open Sans"/>
              <a:buChar char="■"/>
              <a:defRPr sz="2200">
                <a:solidFill>
                  <a:srgbClr val="0A369D"/>
                </a:solidFill>
                <a:latin typeface="Open Sans"/>
                <a:ea typeface="Open Sans"/>
                <a:cs typeface="Open Sans"/>
                <a:sym typeface="Open Sans"/>
              </a:defRPr>
            </a:lvl6pPr>
            <a:lvl7pPr marL="3200400" lvl="6" indent="-368300" rtl="0">
              <a:lnSpc>
                <a:spcPct val="115000"/>
              </a:lnSpc>
              <a:spcBef>
                <a:spcPts val="2500"/>
              </a:spcBef>
              <a:spcAft>
                <a:spcPts val="0"/>
              </a:spcAft>
              <a:buClr>
                <a:srgbClr val="0A369D"/>
              </a:buClr>
              <a:buSzPts val="2200"/>
              <a:buFont typeface="Open Sans"/>
              <a:buChar char="●"/>
              <a:defRPr sz="2200">
                <a:solidFill>
                  <a:srgbClr val="0A369D"/>
                </a:solidFill>
                <a:latin typeface="Open Sans"/>
                <a:ea typeface="Open Sans"/>
                <a:cs typeface="Open Sans"/>
                <a:sym typeface="Open Sans"/>
              </a:defRPr>
            </a:lvl7pPr>
            <a:lvl8pPr marL="3657600" lvl="7" indent="-368300" rtl="0">
              <a:lnSpc>
                <a:spcPct val="115000"/>
              </a:lnSpc>
              <a:spcBef>
                <a:spcPts val="2500"/>
              </a:spcBef>
              <a:spcAft>
                <a:spcPts val="0"/>
              </a:spcAft>
              <a:buClr>
                <a:srgbClr val="0A369D"/>
              </a:buClr>
              <a:buSzPts val="2200"/>
              <a:buFont typeface="Open Sans"/>
              <a:buChar char="○"/>
              <a:defRPr sz="2200">
                <a:solidFill>
                  <a:srgbClr val="0A369D"/>
                </a:solidFill>
                <a:latin typeface="Open Sans"/>
                <a:ea typeface="Open Sans"/>
                <a:cs typeface="Open Sans"/>
                <a:sym typeface="Open Sans"/>
              </a:defRPr>
            </a:lvl8pPr>
            <a:lvl9pPr marL="4114800" lvl="8" indent="-368300" rtl="0">
              <a:lnSpc>
                <a:spcPct val="115000"/>
              </a:lnSpc>
              <a:spcBef>
                <a:spcPts val="2500"/>
              </a:spcBef>
              <a:spcAft>
                <a:spcPts val="2500"/>
              </a:spcAft>
              <a:buClr>
                <a:srgbClr val="0A369D"/>
              </a:buClr>
              <a:buSzPts val="2200"/>
              <a:buFont typeface="Open Sans"/>
              <a:buChar char="■"/>
              <a:defRPr sz="2200">
                <a:solidFill>
                  <a:srgbClr val="0A369D"/>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12049718" y="8842841"/>
            <a:ext cx="780300" cy="746400"/>
          </a:xfrm>
          <a:prstGeom prst="rect">
            <a:avLst/>
          </a:prstGeom>
          <a:noFill/>
          <a:ln>
            <a:noFill/>
          </a:ln>
        </p:spPr>
        <p:txBody>
          <a:bodyPr spcFirstLastPara="1" wrap="square" lIns="144475" tIns="144475" rIns="144475" bIns="144475" anchor="ctr" anchorCtr="0">
            <a:noAutofit/>
          </a:bodyPr>
          <a:lstStyle>
            <a:lvl1pPr lvl="0" algn="r" rtl="0">
              <a:buNone/>
              <a:defRPr sz="1600">
                <a:solidFill>
                  <a:srgbClr val="FFFFFF"/>
                </a:solidFill>
                <a:latin typeface="Avenir"/>
                <a:ea typeface="Avenir"/>
                <a:cs typeface="Avenir"/>
                <a:sym typeface="Avenir"/>
              </a:defRPr>
            </a:lvl1pPr>
            <a:lvl2pPr lvl="1" algn="r" rtl="0">
              <a:buNone/>
              <a:defRPr sz="1600">
                <a:solidFill>
                  <a:srgbClr val="FFFFFF"/>
                </a:solidFill>
                <a:latin typeface="Avenir"/>
                <a:ea typeface="Avenir"/>
                <a:cs typeface="Avenir"/>
                <a:sym typeface="Avenir"/>
              </a:defRPr>
            </a:lvl2pPr>
            <a:lvl3pPr lvl="2" algn="r" rtl="0">
              <a:buNone/>
              <a:defRPr sz="1600">
                <a:solidFill>
                  <a:srgbClr val="FFFFFF"/>
                </a:solidFill>
                <a:latin typeface="Avenir"/>
                <a:ea typeface="Avenir"/>
                <a:cs typeface="Avenir"/>
                <a:sym typeface="Avenir"/>
              </a:defRPr>
            </a:lvl3pPr>
            <a:lvl4pPr lvl="3" algn="r" rtl="0">
              <a:buNone/>
              <a:defRPr sz="1600">
                <a:solidFill>
                  <a:srgbClr val="FFFFFF"/>
                </a:solidFill>
                <a:latin typeface="Avenir"/>
                <a:ea typeface="Avenir"/>
                <a:cs typeface="Avenir"/>
                <a:sym typeface="Avenir"/>
              </a:defRPr>
            </a:lvl4pPr>
            <a:lvl5pPr lvl="4" algn="r" rtl="0">
              <a:buNone/>
              <a:defRPr sz="1600">
                <a:solidFill>
                  <a:srgbClr val="FFFFFF"/>
                </a:solidFill>
                <a:latin typeface="Avenir"/>
                <a:ea typeface="Avenir"/>
                <a:cs typeface="Avenir"/>
                <a:sym typeface="Avenir"/>
              </a:defRPr>
            </a:lvl5pPr>
            <a:lvl6pPr lvl="5" algn="r" rtl="0">
              <a:buNone/>
              <a:defRPr sz="1600">
                <a:solidFill>
                  <a:srgbClr val="FFFFFF"/>
                </a:solidFill>
                <a:latin typeface="Avenir"/>
                <a:ea typeface="Avenir"/>
                <a:cs typeface="Avenir"/>
                <a:sym typeface="Avenir"/>
              </a:defRPr>
            </a:lvl6pPr>
            <a:lvl7pPr lvl="6" algn="r" rtl="0">
              <a:buNone/>
              <a:defRPr sz="1600">
                <a:solidFill>
                  <a:srgbClr val="FFFFFF"/>
                </a:solidFill>
                <a:latin typeface="Avenir"/>
                <a:ea typeface="Avenir"/>
                <a:cs typeface="Avenir"/>
                <a:sym typeface="Avenir"/>
              </a:defRPr>
            </a:lvl7pPr>
            <a:lvl8pPr lvl="7" algn="r" rtl="0">
              <a:buNone/>
              <a:defRPr sz="1600">
                <a:solidFill>
                  <a:srgbClr val="FFFFFF"/>
                </a:solidFill>
                <a:latin typeface="Avenir"/>
                <a:ea typeface="Avenir"/>
                <a:cs typeface="Avenir"/>
                <a:sym typeface="Avenir"/>
              </a:defRPr>
            </a:lvl8pPr>
            <a:lvl9pPr lvl="8" algn="r" rtl="0">
              <a:buNone/>
              <a:defRPr sz="1600">
                <a:solidFill>
                  <a:srgbClr val="FFFFFF"/>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hyperlink" Target="https://brawny-anchovy-6e9.notion.site/HW0-Setup-16b033a971ff8080bd38cee0e614b61a?pvs=4" TargetMode="External"/><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4.gif"/><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17.xml"/><Relationship Id="rId5" Type="http://schemas.openxmlformats.org/officeDocument/2006/relationships/image" Target="../media/image13.gif"/><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17.xml"/><Relationship Id="rId5" Type="http://schemas.openxmlformats.org/officeDocument/2006/relationships/image" Target="../media/image14.jpg"/><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17.xml"/><Relationship Id="rId5" Type="http://schemas.openxmlformats.org/officeDocument/2006/relationships/image" Target="../media/image15.pn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5.xml"/><Relationship Id="rId1" Type="http://schemas.openxmlformats.org/officeDocument/2006/relationships/slideLayout" Target="../slideLayouts/slideLayout17.xml"/><Relationship Id="rId5" Type="http://schemas.openxmlformats.org/officeDocument/2006/relationships/image" Target="../media/image22.png"/><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hyperlink" Target="https://youtu.be/OUDV1gqs9GA?t=332" TargetMode="External"/><Relationship Id="rId2" Type="http://schemas.openxmlformats.org/officeDocument/2006/relationships/notesSlide" Target="../notesSlides/notesSlide67.xml"/><Relationship Id="rId1" Type="http://schemas.openxmlformats.org/officeDocument/2006/relationships/slideLayout" Target="../slideLayouts/slideLayout17.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hyperlink" Target="http://www.youtube.com/watch?v=OUDV1gqs9GA"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9.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0.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1.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2.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3.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4.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2.xml"/><Relationship Id="rId1" Type="http://schemas.openxmlformats.org/officeDocument/2006/relationships/slideLayout" Target="../slideLayouts/slideLayout16.xml"/><Relationship Id="rId4" Type="http://schemas.openxmlformats.org/officeDocument/2006/relationships/hyperlink" Target="https://www.htmldog.com/guides/css/intermediate/specificity/"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3.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9"/>
          <p:cNvSpPr txBox="1">
            <a:spLocks noGrp="1"/>
          </p:cNvSpPr>
          <p:nvPr>
            <p:ph type="ctrTitle"/>
          </p:nvPr>
        </p:nvSpPr>
        <p:spPr>
          <a:xfrm>
            <a:off x="256456" y="3317835"/>
            <a:ext cx="12118200" cy="38922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Intro to HTML/CSS</a:t>
            </a:r>
            <a:endParaRPr/>
          </a:p>
        </p:txBody>
      </p:sp>
      <p:sp>
        <p:nvSpPr>
          <p:cNvPr id="74" name="Google Shape;74;p19"/>
          <p:cNvSpPr txBox="1">
            <a:spLocks noGrp="1"/>
          </p:cNvSpPr>
          <p:nvPr>
            <p:ph type="subTitle" idx="1"/>
          </p:nvPr>
        </p:nvSpPr>
        <p:spPr>
          <a:xfrm>
            <a:off x="256444" y="7280241"/>
            <a:ext cx="12118200" cy="1503000"/>
          </a:xfrm>
          <a:prstGeom prst="rect">
            <a:avLst/>
          </a:prstGeom>
        </p:spPr>
        <p:txBody>
          <a:bodyPr spcFirstLastPara="1" wrap="square" lIns="144475" tIns="144475" rIns="144475" bIns="144475" anchor="t" anchorCtr="0">
            <a:noAutofit/>
          </a:bodyPr>
          <a:lstStyle/>
          <a:p>
            <a:pPr marL="0" lvl="0" indent="0" algn="ctr" rtl="0">
              <a:spcBef>
                <a:spcPts val="0"/>
              </a:spcBef>
              <a:spcAft>
                <a:spcPts val="0"/>
              </a:spcAft>
              <a:buNone/>
            </a:pPr>
            <a:r>
              <a:rPr lang="en-US"/>
              <a:t>Samvit Das</a:t>
            </a:r>
            <a:endParaRPr/>
          </a:p>
          <a:p>
            <a:pPr marL="0" lvl="0" indent="0" algn="ctr" rtl="0">
              <a:spcBef>
                <a:spcPts val="0"/>
              </a:spcBef>
              <a:spcAft>
                <a:spcPts val="0"/>
              </a:spcAft>
              <a:buNone/>
            </a:pPr>
            <a:r>
              <a:rPr lang="en-US"/>
              <a:t>Evan Kim</a:t>
            </a:r>
            <a:endParaRPr/>
          </a:p>
        </p:txBody>
      </p:sp>
      <p:pic>
        <p:nvPicPr>
          <p:cNvPr id="75" name="Google Shape;75;p19"/>
          <p:cNvPicPr preferRelativeResize="0"/>
          <p:nvPr/>
        </p:nvPicPr>
        <p:blipFill>
          <a:blip r:embed="rId3">
            <a:alphaModFix/>
          </a:blip>
          <a:stretch>
            <a:fillRect/>
          </a:stretch>
        </p:blipFill>
        <p:spPr>
          <a:xfrm>
            <a:off x="2133025" y="603750"/>
            <a:ext cx="9021950" cy="4510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8"/>
          <p:cNvPicPr preferRelativeResize="0"/>
          <p:nvPr/>
        </p:nvPicPr>
        <p:blipFill rotWithShape="1">
          <a:blip r:embed="rId3">
            <a:alphaModFix/>
          </a:blip>
          <a:srcRect/>
          <a:stretch/>
        </p:blipFill>
        <p:spPr>
          <a:xfrm>
            <a:off x="338125" y="468173"/>
            <a:ext cx="12330322" cy="8804695"/>
          </a:xfrm>
          <a:prstGeom prst="rect">
            <a:avLst/>
          </a:prstGeom>
          <a:noFill/>
          <a:ln>
            <a:noFill/>
          </a:ln>
        </p:spPr>
      </p:pic>
      <p:sp>
        <p:nvSpPr>
          <p:cNvPr id="142" name="Google Shape;142;p28"/>
          <p:cNvSpPr/>
          <p:nvPr/>
        </p:nvSpPr>
        <p:spPr>
          <a:xfrm>
            <a:off x="2861056" y="2306185"/>
            <a:ext cx="7304363" cy="687520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43" name="Google Shape;143;p28"/>
          <p:cNvSpPr/>
          <p:nvPr/>
        </p:nvSpPr>
        <p:spPr>
          <a:xfrm>
            <a:off x="2930415" y="715264"/>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44" name="Google Shape;144;p28"/>
          <p:cNvSpPr/>
          <p:nvPr/>
        </p:nvSpPr>
        <p:spPr>
          <a:xfrm>
            <a:off x="2926080" y="997034"/>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45" name="Google Shape;145;p28"/>
          <p:cNvSpPr/>
          <p:nvPr/>
        </p:nvSpPr>
        <p:spPr>
          <a:xfrm>
            <a:off x="2926080" y="1283140"/>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46" name="Google Shape;146;p28"/>
          <p:cNvSpPr/>
          <p:nvPr/>
        </p:nvSpPr>
        <p:spPr>
          <a:xfrm>
            <a:off x="2926080" y="1569246"/>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47" name="Google Shape;147;p28"/>
          <p:cNvSpPr/>
          <p:nvPr/>
        </p:nvSpPr>
        <p:spPr>
          <a:xfrm>
            <a:off x="2926080" y="1855351"/>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48" name="Google Shape;148;p28"/>
          <p:cNvSpPr/>
          <p:nvPr/>
        </p:nvSpPr>
        <p:spPr>
          <a:xfrm>
            <a:off x="2861056" y="546202"/>
            <a:ext cx="1846682" cy="167761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49" name="Google Shape;149;p28"/>
          <p:cNvSpPr/>
          <p:nvPr/>
        </p:nvSpPr>
        <p:spPr>
          <a:xfrm>
            <a:off x="4794436" y="546202"/>
            <a:ext cx="5375317" cy="167761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50" name="Google Shape;150;p28"/>
          <p:cNvSpPr/>
          <p:nvPr/>
        </p:nvSpPr>
        <p:spPr>
          <a:xfrm>
            <a:off x="2770022" y="468173"/>
            <a:ext cx="7482095" cy="878691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51" name="Google Shape;151;p28"/>
          <p:cNvSpPr/>
          <p:nvPr/>
        </p:nvSpPr>
        <p:spPr>
          <a:xfrm>
            <a:off x="4889805" y="645905"/>
            <a:ext cx="1729638" cy="74560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52" name="Google Shape;152;p28"/>
          <p:cNvSpPr/>
          <p:nvPr/>
        </p:nvSpPr>
        <p:spPr>
          <a:xfrm>
            <a:off x="6706142" y="645905"/>
            <a:ext cx="3346569" cy="74560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53" name="Google Shape;153;p28"/>
          <p:cNvSpPr/>
          <p:nvPr/>
        </p:nvSpPr>
        <p:spPr>
          <a:xfrm>
            <a:off x="4889805" y="1465207"/>
            <a:ext cx="5162906" cy="66758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54" name="Google Shape;154;p28"/>
          <p:cNvSpPr/>
          <p:nvPr/>
        </p:nvSpPr>
        <p:spPr>
          <a:xfrm>
            <a:off x="3081658" y="2384213"/>
            <a:ext cx="6871828" cy="2466577"/>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55" name="Google Shape;155;p28"/>
          <p:cNvSpPr/>
          <p:nvPr/>
        </p:nvSpPr>
        <p:spPr>
          <a:xfrm>
            <a:off x="3077323" y="4948326"/>
            <a:ext cx="6871828" cy="412902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56" name="Google Shape;156;p28"/>
          <p:cNvSpPr/>
          <p:nvPr/>
        </p:nvSpPr>
        <p:spPr>
          <a:xfrm>
            <a:off x="338125" y="468173"/>
            <a:ext cx="12330300" cy="878700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1162"/>
        <p:cNvGrpSpPr/>
        <p:nvPr/>
      </p:nvGrpSpPr>
      <p:grpSpPr>
        <a:xfrm>
          <a:off x="0" y="0"/>
          <a:ext cx="0" cy="0"/>
          <a:chOff x="0" y="0"/>
          <a:chExt cx="0" cy="0"/>
        </a:xfrm>
      </p:grpSpPr>
      <p:sp>
        <p:nvSpPr>
          <p:cNvPr id="1163" name="Google Shape;1163;p118"/>
          <p:cNvSpPr/>
          <p:nvPr/>
        </p:nvSpPr>
        <p:spPr>
          <a:xfrm rot="10800000">
            <a:off x="1453243" y="1698172"/>
            <a:ext cx="9944100" cy="70866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64" name="Google Shape;1164;p118"/>
          <p:cNvSpPr txBox="1">
            <a:spLocks noGrp="1"/>
          </p:cNvSpPr>
          <p:nvPr>
            <p:ph type="body" idx="1"/>
          </p:nvPr>
        </p:nvSpPr>
        <p:spPr>
          <a:xfrm>
            <a:off x="1719181" y="1905741"/>
            <a:ext cx="10663936" cy="667146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3200">
                <a:solidFill>
                  <a:srgbClr val="FFC000"/>
                </a:solidFill>
                <a:latin typeface="Source Code Pro"/>
                <a:ea typeface="Source Code Pro"/>
                <a:cs typeface="Source Code Pro"/>
                <a:sym typeface="Source Code Pro"/>
              </a:rPr>
              <a:t>&lt;!DOCTYPE html&gt;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&lt;html&gt;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&lt;head&gt;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&lt;title&gt;</a:t>
            </a:r>
            <a:r>
              <a:rPr lang="en-US" sz="3200">
                <a:solidFill>
                  <a:schemeClr val="lt1"/>
                </a:solidFill>
                <a:latin typeface="Source Code Pro"/>
                <a:ea typeface="Source Code Pro"/>
                <a:cs typeface="Source Code Pro"/>
                <a:sym typeface="Source Code Pro"/>
              </a:rPr>
              <a:t>Title!</a:t>
            </a:r>
            <a:r>
              <a:rPr lang="en-US" sz="3200">
                <a:solidFill>
                  <a:srgbClr val="FFC000"/>
                </a:solidFill>
                <a:latin typeface="Source Code Pro"/>
                <a:ea typeface="Source Code Pro"/>
                <a:cs typeface="Source Code Pro"/>
                <a:sym typeface="Source Code Pro"/>
              </a:rPr>
              <a:t>&lt;/title&gt;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&lt;/head&gt;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&lt;body&gt;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&lt;h1&gt;</a:t>
            </a:r>
            <a:r>
              <a:rPr lang="en-US" sz="3200">
                <a:solidFill>
                  <a:schemeClr val="lt1"/>
                </a:solidFill>
                <a:latin typeface="Source Code Pro"/>
                <a:ea typeface="Source Code Pro"/>
                <a:cs typeface="Source Code Pro"/>
                <a:sym typeface="Source Code Pro"/>
              </a:rPr>
              <a:t>Heading!</a:t>
            </a:r>
            <a:r>
              <a:rPr lang="en-US" sz="3200">
                <a:solidFill>
                  <a:srgbClr val="FFC000"/>
                </a:solidFill>
                <a:latin typeface="Source Code Pro"/>
                <a:ea typeface="Source Code Pro"/>
                <a:cs typeface="Source Code Pro"/>
                <a:sym typeface="Source Code Pro"/>
              </a:rPr>
              <a:t>&lt;/h1&gt;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&lt;p&gt;</a:t>
            </a:r>
            <a:r>
              <a:rPr lang="en-US" sz="3200">
                <a:solidFill>
                  <a:schemeClr val="lt1"/>
                </a:solidFill>
                <a:latin typeface="Source Code Pro"/>
                <a:ea typeface="Source Code Pro"/>
                <a:cs typeface="Source Code Pro"/>
                <a:sym typeface="Source Code Pro"/>
              </a:rPr>
              <a:t>Paragraph!</a:t>
            </a:r>
            <a:r>
              <a:rPr lang="en-US" sz="3200">
                <a:solidFill>
                  <a:srgbClr val="FFC000"/>
                </a:solidFill>
                <a:latin typeface="Source Code Pro"/>
                <a:ea typeface="Source Code Pro"/>
                <a:cs typeface="Source Code Pro"/>
                <a:sym typeface="Source Code Pro"/>
              </a:rPr>
              <a:t>&lt;/p&gt;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&lt;/body&gt;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&lt;/html&gt;</a:t>
            </a:r>
            <a:endParaRPr/>
          </a:p>
        </p:txBody>
      </p:sp>
      <p:sp>
        <p:nvSpPr>
          <p:cNvPr id="1165" name="Google Shape;1165;p118"/>
          <p:cNvSpPr txBox="1"/>
          <p:nvPr/>
        </p:nvSpPr>
        <p:spPr>
          <a:xfrm>
            <a:off x="1719181" y="1069169"/>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1166" name="Google Shape;1166;p118"/>
          <p:cNvSpPr/>
          <p:nvPr/>
        </p:nvSpPr>
        <p:spPr>
          <a:xfrm>
            <a:off x="1453243" y="898072"/>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1170"/>
        <p:cNvGrpSpPr/>
        <p:nvPr/>
      </p:nvGrpSpPr>
      <p:grpSpPr>
        <a:xfrm>
          <a:off x="0" y="0"/>
          <a:ext cx="0" cy="0"/>
          <a:chOff x="0" y="0"/>
          <a:chExt cx="0" cy="0"/>
        </a:xfrm>
      </p:grpSpPr>
      <p:sp>
        <p:nvSpPr>
          <p:cNvPr id="1171" name="Google Shape;1171;p119"/>
          <p:cNvSpPr/>
          <p:nvPr/>
        </p:nvSpPr>
        <p:spPr>
          <a:xfrm rot="10800000">
            <a:off x="1453243" y="1698172"/>
            <a:ext cx="9944100" cy="70866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72" name="Google Shape;1172;p119"/>
          <p:cNvSpPr txBox="1">
            <a:spLocks noGrp="1"/>
          </p:cNvSpPr>
          <p:nvPr>
            <p:ph type="body" idx="1"/>
          </p:nvPr>
        </p:nvSpPr>
        <p:spPr>
          <a:xfrm>
            <a:off x="1719181" y="1905741"/>
            <a:ext cx="10663936" cy="667146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3200">
                <a:solidFill>
                  <a:srgbClr val="FFC000"/>
                </a:solidFill>
                <a:latin typeface="Source Code Pro"/>
                <a:ea typeface="Source Code Pro"/>
                <a:cs typeface="Source Code Pro"/>
                <a:sym typeface="Source Code Pro"/>
              </a:rPr>
              <a:t>&lt;!DOCTYPE html&gt;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&lt;html&gt;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&lt;head&gt;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&lt;title&gt;</a:t>
            </a:r>
            <a:r>
              <a:rPr lang="en-US" sz="3200">
                <a:solidFill>
                  <a:schemeClr val="lt1"/>
                </a:solidFill>
                <a:latin typeface="Source Code Pro"/>
                <a:ea typeface="Source Code Pro"/>
                <a:cs typeface="Source Code Pro"/>
                <a:sym typeface="Source Code Pro"/>
              </a:rPr>
              <a:t>Title!</a:t>
            </a:r>
            <a:r>
              <a:rPr lang="en-US" sz="3200">
                <a:solidFill>
                  <a:srgbClr val="FFC000"/>
                </a:solidFill>
                <a:latin typeface="Source Code Pro"/>
                <a:ea typeface="Source Code Pro"/>
                <a:cs typeface="Source Code Pro"/>
                <a:sym typeface="Source Code Pro"/>
              </a:rPr>
              <a:t>&lt;/title&gt;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&lt;link rel="</a:t>
            </a:r>
            <a:r>
              <a:rPr lang="en-US" sz="3200">
                <a:solidFill>
                  <a:srgbClr val="BFBFBF"/>
                </a:solidFill>
                <a:latin typeface="Source Code Pro"/>
                <a:ea typeface="Source Code Pro"/>
                <a:cs typeface="Source Code Pro"/>
                <a:sym typeface="Source Code Pro"/>
              </a:rPr>
              <a:t>stylesheet</a:t>
            </a:r>
            <a:r>
              <a:rPr lang="en-US" sz="3200">
                <a:solidFill>
                  <a:srgbClr val="FFC000"/>
                </a:solidFill>
                <a:latin typeface="Source Code Pro"/>
                <a:ea typeface="Source Code Pro"/>
                <a:cs typeface="Source Code Pro"/>
                <a:sym typeface="Source Code Pro"/>
              </a:rPr>
              <a:t>"  </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href="</a:t>
            </a:r>
            <a:r>
              <a:rPr lang="en-US" sz="3200">
                <a:solidFill>
                  <a:srgbClr val="BFBFBF"/>
                </a:solidFill>
                <a:latin typeface="Source Code Pro"/>
                <a:ea typeface="Source Code Pro"/>
                <a:cs typeface="Source Code Pro"/>
                <a:sym typeface="Source Code Pro"/>
              </a:rPr>
              <a:t>style.css</a:t>
            </a:r>
            <a:r>
              <a:rPr lang="en-US" sz="3200">
                <a:solidFill>
                  <a:srgbClr val="FFC000"/>
                </a:solidFill>
                <a:latin typeface="Source Code Pro"/>
                <a:ea typeface="Source Code Pro"/>
                <a:cs typeface="Source Code Pro"/>
                <a:sym typeface="Source Code Pro"/>
              </a:rPr>
              <a:t>" /&gt;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&lt;/head&gt;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&lt;body&gt;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&lt;h1&gt;</a:t>
            </a:r>
            <a:r>
              <a:rPr lang="en-US" sz="3200">
                <a:solidFill>
                  <a:schemeClr val="lt1"/>
                </a:solidFill>
                <a:latin typeface="Source Code Pro"/>
                <a:ea typeface="Source Code Pro"/>
                <a:cs typeface="Source Code Pro"/>
                <a:sym typeface="Source Code Pro"/>
              </a:rPr>
              <a:t>Heading!</a:t>
            </a:r>
            <a:r>
              <a:rPr lang="en-US" sz="3200">
                <a:solidFill>
                  <a:srgbClr val="FFC000"/>
                </a:solidFill>
                <a:latin typeface="Source Code Pro"/>
                <a:ea typeface="Source Code Pro"/>
                <a:cs typeface="Source Code Pro"/>
                <a:sym typeface="Source Code Pro"/>
              </a:rPr>
              <a:t>&lt;/h1&gt;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&lt;p&gt;</a:t>
            </a:r>
            <a:r>
              <a:rPr lang="en-US" sz="3200">
                <a:solidFill>
                  <a:schemeClr val="lt1"/>
                </a:solidFill>
                <a:latin typeface="Source Code Pro"/>
                <a:ea typeface="Source Code Pro"/>
                <a:cs typeface="Source Code Pro"/>
                <a:sym typeface="Source Code Pro"/>
              </a:rPr>
              <a:t>Paragraph!</a:t>
            </a:r>
            <a:r>
              <a:rPr lang="en-US" sz="3200">
                <a:solidFill>
                  <a:srgbClr val="FFC000"/>
                </a:solidFill>
                <a:latin typeface="Source Code Pro"/>
                <a:ea typeface="Source Code Pro"/>
                <a:cs typeface="Source Code Pro"/>
                <a:sym typeface="Source Code Pro"/>
              </a:rPr>
              <a:t>&lt;/p&gt;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&lt;/body&gt;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&lt;/html&gt;</a:t>
            </a:r>
            <a:endParaRPr/>
          </a:p>
        </p:txBody>
      </p:sp>
      <p:sp>
        <p:nvSpPr>
          <p:cNvPr id="1173" name="Google Shape;1173;p119"/>
          <p:cNvSpPr txBox="1"/>
          <p:nvPr/>
        </p:nvSpPr>
        <p:spPr>
          <a:xfrm>
            <a:off x="1719181" y="1069169"/>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1174" name="Google Shape;1174;p119"/>
          <p:cNvSpPr/>
          <p:nvPr/>
        </p:nvSpPr>
        <p:spPr>
          <a:xfrm>
            <a:off x="1453243" y="898072"/>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1178"/>
        <p:cNvGrpSpPr/>
        <p:nvPr/>
      </p:nvGrpSpPr>
      <p:grpSpPr>
        <a:xfrm>
          <a:off x="0" y="0"/>
          <a:ext cx="0" cy="0"/>
          <a:chOff x="0" y="0"/>
          <a:chExt cx="0" cy="0"/>
        </a:xfrm>
      </p:grpSpPr>
      <p:sp>
        <p:nvSpPr>
          <p:cNvPr id="1179" name="Google Shape;1179;p120"/>
          <p:cNvSpPr/>
          <p:nvPr/>
        </p:nvSpPr>
        <p:spPr>
          <a:xfrm rot="10800000">
            <a:off x="1453243" y="1698172"/>
            <a:ext cx="9944100" cy="70866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80" name="Google Shape;1180;p120"/>
          <p:cNvSpPr txBox="1">
            <a:spLocks noGrp="1"/>
          </p:cNvSpPr>
          <p:nvPr>
            <p:ph type="body" idx="1"/>
          </p:nvPr>
        </p:nvSpPr>
        <p:spPr>
          <a:xfrm>
            <a:off x="1719181" y="1905741"/>
            <a:ext cx="10663800" cy="667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3200">
                <a:solidFill>
                  <a:srgbClr val="FFC000"/>
                </a:solidFill>
                <a:latin typeface="Source Code Pro"/>
                <a:ea typeface="Source Code Pro"/>
                <a:cs typeface="Source Code Pro"/>
                <a:sym typeface="Source Code Pro"/>
              </a:rPr>
              <a:t>&lt;!DOCTYPE html&gt;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&lt;html&gt;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&lt;head&gt;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&lt;title&gt;</a:t>
            </a:r>
            <a:r>
              <a:rPr lang="en-US" sz="3200">
                <a:solidFill>
                  <a:schemeClr val="lt1"/>
                </a:solidFill>
                <a:latin typeface="Source Code Pro"/>
                <a:ea typeface="Source Code Pro"/>
                <a:cs typeface="Source Code Pro"/>
                <a:sym typeface="Source Code Pro"/>
              </a:rPr>
              <a:t>Title!</a:t>
            </a:r>
            <a:r>
              <a:rPr lang="en-US" sz="3200">
                <a:solidFill>
                  <a:srgbClr val="FFC000"/>
                </a:solidFill>
                <a:latin typeface="Source Code Pro"/>
                <a:ea typeface="Source Code Pro"/>
                <a:cs typeface="Source Code Pro"/>
                <a:sym typeface="Source Code Pro"/>
              </a:rPr>
              <a:t>&lt;/title&gt;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&lt;link rel="</a:t>
            </a:r>
            <a:r>
              <a:rPr lang="en-US" sz="3200">
                <a:solidFill>
                  <a:srgbClr val="BFBFBF"/>
                </a:solidFill>
                <a:latin typeface="Source Code Pro"/>
                <a:ea typeface="Source Code Pro"/>
                <a:cs typeface="Source Code Pro"/>
                <a:sym typeface="Source Code Pro"/>
              </a:rPr>
              <a:t>stylesheet</a:t>
            </a:r>
            <a:r>
              <a:rPr lang="en-US" sz="3200">
                <a:solidFill>
                  <a:srgbClr val="FFC000"/>
                </a:solidFill>
                <a:latin typeface="Source Code Pro"/>
                <a:ea typeface="Source Code Pro"/>
                <a:cs typeface="Source Code Pro"/>
                <a:sym typeface="Source Code Pro"/>
              </a:rPr>
              <a:t>"  </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href="</a:t>
            </a:r>
            <a:r>
              <a:rPr lang="en-US" sz="3200">
                <a:solidFill>
                  <a:srgbClr val="BFBFBF"/>
                </a:solidFill>
                <a:latin typeface="Source Code Pro"/>
                <a:ea typeface="Source Code Pro"/>
                <a:cs typeface="Source Code Pro"/>
                <a:sym typeface="Source Code Pro"/>
              </a:rPr>
              <a:t>style.css</a:t>
            </a:r>
            <a:r>
              <a:rPr lang="en-US" sz="3200">
                <a:solidFill>
                  <a:srgbClr val="FFC000"/>
                </a:solidFill>
                <a:latin typeface="Source Code Pro"/>
                <a:ea typeface="Source Code Pro"/>
                <a:cs typeface="Source Code Pro"/>
                <a:sym typeface="Source Code Pro"/>
              </a:rPr>
              <a:t>" /&gt;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&lt;/head&gt;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&lt;body&gt;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&lt;h1 class="</a:t>
            </a:r>
            <a:r>
              <a:rPr lang="en-US" sz="3200">
                <a:solidFill>
                  <a:srgbClr val="BFBFBF"/>
                </a:solidFill>
                <a:latin typeface="Source Code Pro"/>
                <a:ea typeface="Source Code Pro"/>
                <a:cs typeface="Source Code Pro"/>
                <a:sym typeface="Source Code Pro"/>
              </a:rPr>
              <a:t>my-class</a:t>
            </a:r>
            <a:r>
              <a:rPr lang="en-US" sz="3200">
                <a:solidFill>
                  <a:srgbClr val="FFC000"/>
                </a:solidFill>
                <a:latin typeface="Source Code Pro"/>
                <a:ea typeface="Source Code Pro"/>
                <a:cs typeface="Source Code Pro"/>
                <a:sym typeface="Source Code Pro"/>
              </a:rPr>
              <a:t>"&gt;</a:t>
            </a:r>
            <a:r>
              <a:rPr lang="en-US" sz="3200">
                <a:solidFill>
                  <a:schemeClr val="lt1"/>
                </a:solidFill>
                <a:latin typeface="Source Code Pro"/>
                <a:ea typeface="Source Code Pro"/>
                <a:cs typeface="Source Code Pro"/>
                <a:sym typeface="Source Code Pro"/>
              </a:rPr>
              <a:t>Heading!</a:t>
            </a:r>
            <a:r>
              <a:rPr lang="en-US" sz="3200">
                <a:solidFill>
                  <a:srgbClr val="FFC000"/>
                </a:solidFill>
                <a:latin typeface="Source Code Pro"/>
                <a:ea typeface="Source Code Pro"/>
                <a:cs typeface="Source Code Pro"/>
                <a:sym typeface="Source Code Pro"/>
              </a:rPr>
              <a:t>&lt;/h1&gt;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&lt;p&gt;</a:t>
            </a:r>
            <a:r>
              <a:rPr lang="en-US" sz="3200">
                <a:solidFill>
                  <a:schemeClr val="lt1"/>
                </a:solidFill>
                <a:latin typeface="Source Code Pro"/>
                <a:ea typeface="Source Code Pro"/>
                <a:cs typeface="Source Code Pro"/>
                <a:sym typeface="Source Code Pro"/>
              </a:rPr>
              <a:t>Paragraph!</a:t>
            </a:r>
            <a:r>
              <a:rPr lang="en-US" sz="3200">
                <a:solidFill>
                  <a:srgbClr val="FFC000"/>
                </a:solidFill>
                <a:latin typeface="Source Code Pro"/>
                <a:ea typeface="Source Code Pro"/>
                <a:cs typeface="Source Code Pro"/>
                <a:sym typeface="Source Code Pro"/>
              </a:rPr>
              <a:t>&lt;/p&gt;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&lt;/body&gt;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&lt;/html&gt;</a:t>
            </a:r>
            <a:endParaRPr/>
          </a:p>
        </p:txBody>
      </p:sp>
      <p:sp>
        <p:nvSpPr>
          <p:cNvPr id="1181" name="Google Shape;1181;p120"/>
          <p:cNvSpPr txBox="1"/>
          <p:nvPr/>
        </p:nvSpPr>
        <p:spPr>
          <a:xfrm>
            <a:off x="1719181" y="1069169"/>
            <a:ext cx="23328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1182" name="Google Shape;1182;p120"/>
          <p:cNvSpPr/>
          <p:nvPr/>
        </p:nvSpPr>
        <p:spPr>
          <a:xfrm>
            <a:off x="1453243" y="898072"/>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121"/>
          <p:cNvSpPr txBox="1">
            <a:spLocks noGrp="1"/>
          </p:cNvSpPr>
          <p:nvPr>
            <p:ph type="title"/>
          </p:nvPr>
        </p:nvSpPr>
        <p:spPr>
          <a:xfrm>
            <a:off x="443307" y="4078649"/>
            <a:ext cx="12118200" cy="1596300"/>
          </a:xfrm>
          <a:prstGeom prst="rect">
            <a:avLst/>
          </a:prstGeom>
        </p:spPr>
        <p:txBody>
          <a:bodyPr spcFirstLastPara="1" wrap="square" lIns="144475" tIns="144475" rIns="144475" bIns="144475" anchor="ctr" anchorCtr="0">
            <a:noAutofit/>
          </a:bodyPr>
          <a:lstStyle/>
          <a:p>
            <a:pPr marL="0" lvl="0" indent="0" algn="ctr" rtl="0">
              <a:spcBef>
                <a:spcPts val="0"/>
              </a:spcBef>
              <a:spcAft>
                <a:spcPts val="0"/>
              </a:spcAft>
              <a:buNone/>
            </a:pPr>
            <a:r>
              <a:rPr lang="en-US"/>
              <a:t>HTML/CSS in your browser…</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22"/>
          <p:cNvSpPr txBox="1"/>
          <p:nvPr/>
        </p:nvSpPr>
        <p:spPr>
          <a:xfrm>
            <a:off x="508550" y="4385701"/>
            <a:ext cx="11835300" cy="3227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000"/>
              <a:buFont typeface="Avenir"/>
              <a:buNone/>
            </a:pPr>
            <a:r>
              <a:rPr lang="en-US" sz="4000" b="1" i="0" u="none" strike="noStrike" cap="none" dirty="0">
                <a:solidFill>
                  <a:srgbClr val="0A369D"/>
                </a:solidFill>
                <a:latin typeface="Open Sans"/>
                <a:ea typeface="Open Sans"/>
                <a:cs typeface="Open Sans"/>
                <a:sym typeface="Open Sans"/>
              </a:rPr>
              <a:t>HTML = nested boxes</a:t>
            </a:r>
            <a:endParaRPr b="1" dirty="0">
              <a:solidFill>
                <a:srgbClr val="0A369D"/>
              </a:solidFill>
              <a:latin typeface="Open Sans"/>
              <a:ea typeface="Open Sans"/>
              <a:cs typeface="Open Sans"/>
              <a:sym typeface="Open Sans"/>
            </a:endParaRPr>
          </a:p>
          <a:p>
            <a:pPr marL="0" marR="0" lvl="0" indent="0" algn="ctr" rtl="0">
              <a:lnSpc>
                <a:spcPct val="100000"/>
              </a:lnSpc>
              <a:spcBef>
                <a:spcPts val="0"/>
              </a:spcBef>
              <a:spcAft>
                <a:spcPts val="0"/>
              </a:spcAft>
              <a:buClr>
                <a:schemeClr val="lt1"/>
              </a:buClr>
              <a:buSzPts val="4000"/>
              <a:buFont typeface="Avenir"/>
              <a:buNone/>
            </a:pPr>
            <a:r>
              <a:rPr lang="en-US" sz="4000" b="1" i="0" u="none" strike="noStrike" cap="none" dirty="0">
                <a:solidFill>
                  <a:srgbClr val="0A369D"/>
                </a:solidFill>
                <a:latin typeface="Open Sans"/>
                <a:ea typeface="Open Sans"/>
                <a:cs typeface="Open Sans"/>
                <a:sym typeface="Open Sans"/>
              </a:rPr>
              <a:t>CSS = a list of descriptions</a:t>
            </a:r>
            <a:endParaRPr b="1" dirty="0">
              <a:solidFill>
                <a:srgbClr val="0A369D"/>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4000"/>
              <a:buFont typeface="Arial"/>
              <a:buNone/>
            </a:pPr>
            <a:endParaRPr sz="4000" i="0" u="none" strike="noStrike" cap="none" dirty="0">
              <a:solidFill>
                <a:srgbClr val="0A369D"/>
              </a:solidFill>
              <a:latin typeface="Open Sans"/>
              <a:ea typeface="Open Sans"/>
              <a:cs typeface="Open Sans"/>
              <a:sym typeface="Open Sans"/>
            </a:endParaRPr>
          </a:p>
          <a:p>
            <a:pPr marL="0" marR="0" lvl="0" indent="0" algn="ctr" rtl="0">
              <a:lnSpc>
                <a:spcPct val="100000"/>
              </a:lnSpc>
              <a:spcBef>
                <a:spcPts val="0"/>
              </a:spcBef>
              <a:spcAft>
                <a:spcPts val="0"/>
              </a:spcAft>
              <a:buClr>
                <a:schemeClr val="lt1"/>
              </a:buClr>
              <a:buSzPts val="4000"/>
              <a:buFont typeface="Avenir"/>
              <a:buNone/>
            </a:pPr>
            <a:r>
              <a:rPr lang="en-US" sz="4000" i="0" u="none" strike="noStrike" cap="none" dirty="0">
                <a:solidFill>
                  <a:srgbClr val="0A369D"/>
                </a:solidFill>
                <a:latin typeface="Open Sans"/>
                <a:ea typeface="Open Sans"/>
                <a:cs typeface="Open Sans"/>
                <a:sym typeface="Open Sans"/>
              </a:rPr>
              <a:t>A description in the CSS</a:t>
            </a:r>
            <a:endParaRPr sz="4000" dirty="0">
              <a:solidFill>
                <a:srgbClr val="0A369D"/>
              </a:solidFill>
              <a:latin typeface="Open Sans"/>
              <a:ea typeface="Open Sans"/>
              <a:cs typeface="Open Sans"/>
              <a:sym typeface="Open Sans"/>
            </a:endParaRPr>
          </a:p>
          <a:p>
            <a:pPr marL="0" marR="0" lvl="0" indent="0" algn="ctr" rtl="0">
              <a:lnSpc>
                <a:spcPct val="100000"/>
              </a:lnSpc>
              <a:spcBef>
                <a:spcPts val="0"/>
              </a:spcBef>
              <a:spcAft>
                <a:spcPts val="0"/>
              </a:spcAft>
              <a:buClr>
                <a:schemeClr val="lt1"/>
              </a:buClr>
              <a:buSzPts val="4000"/>
              <a:buFont typeface="Avenir"/>
              <a:buNone/>
            </a:pPr>
            <a:r>
              <a:rPr lang="en-US" sz="4000" i="0" u="none" strike="noStrike" cap="none" dirty="0">
                <a:solidFill>
                  <a:srgbClr val="0A369D"/>
                </a:solidFill>
                <a:latin typeface="Open Sans"/>
                <a:ea typeface="Open Sans"/>
                <a:cs typeface="Open Sans"/>
                <a:sym typeface="Open Sans"/>
              </a:rPr>
              <a:t>affects a box in the HTML</a:t>
            </a:r>
            <a:endParaRPr sz="4000" i="0" u="none" strike="noStrike" cap="none" dirty="0">
              <a:solidFill>
                <a:srgbClr val="0A369D"/>
              </a:solidFill>
              <a:latin typeface="Open Sans"/>
              <a:ea typeface="Open Sans"/>
              <a:cs typeface="Open Sans"/>
              <a:sym typeface="Open Sans"/>
            </a:endParaRPr>
          </a:p>
        </p:txBody>
      </p:sp>
      <p:sp>
        <p:nvSpPr>
          <p:cNvPr id="1193" name="Google Shape;1193;p122"/>
          <p:cNvSpPr txBox="1">
            <a:spLocks noGrp="1"/>
          </p:cNvSpPr>
          <p:nvPr>
            <p:ph type="title"/>
          </p:nvPr>
        </p:nvSpPr>
        <p:spPr>
          <a:xfrm>
            <a:off x="1270000" y="1638300"/>
            <a:ext cx="10464900" cy="127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In Conclusion:</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23"/>
          <p:cNvSpPr txBox="1">
            <a:spLocks noGrp="1"/>
          </p:cNvSpPr>
          <p:nvPr>
            <p:ph type="ctrTitle"/>
          </p:nvPr>
        </p:nvSpPr>
        <p:spPr>
          <a:xfrm>
            <a:off x="443319" y="1411935"/>
            <a:ext cx="12118200" cy="38922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Questions?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124"/>
          <p:cNvSpPr txBox="1">
            <a:spLocks noGrp="1"/>
          </p:cNvSpPr>
          <p:nvPr>
            <p:ph type="ctrTitle"/>
          </p:nvPr>
        </p:nvSpPr>
        <p:spPr>
          <a:xfrm>
            <a:off x="443319" y="2428776"/>
            <a:ext cx="12118200" cy="38922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Feedback Time!</a:t>
            </a:r>
            <a:endParaRPr/>
          </a:p>
          <a:p>
            <a:pPr marL="0" lvl="0" indent="0" algn="ctr" rtl="0">
              <a:spcBef>
                <a:spcPts val="0"/>
              </a:spcBef>
              <a:spcAft>
                <a:spcPts val="0"/>
              </a:spcAft>
              <a:buNone/>
            </a:pPr>
            <a:r>
              <a:rPr lang="en-US"/>
              <a:t>weblab.is/feedback</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125"/>
          <p:cNvSpPr txBox="1">
            <a:spLocks noGrp="1"/>
          </p:cNvSpPr>
          <p:nvPr>
            <p:ph type="ctrTitle"/>
          </p:nvPr>
        </p:nvSpPr>
        <p:spPr>
          <a:xfrm>
            <a:off x="5000025" y="1626825"/>
            <a:ext cx="7852500" cy="30570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sz="7300" b="1"/>
              <a:t>Lunch Break!</a:t>
            </a:r>
            <a:endParaRPr sz="7300" b="1"/>
          </a:p>
          <a:p>
            <a:pPr marL="0" lvl="0" indent="0" algn="ctr" rtl="0">
              <a:spcBef>
                <a:spcPts val="0"/>
              </a:spcBef>
              <a:spcAft>
                <a:spcPts val="0"/>
              </a:spcAft>
              <a:buNone/>
            </a:pPr>
            <a:r>
              <a:rPr lang="en-US" sz="7300" b="1"/>
              <a:t>until 1:00</a:t>
            </a:r>
            <a:endParaRPr sz="7300" b="1"/>
          </a:p>
        </p:txBody>
      </p:sp>
      <p:sp>
        <p:nvSpPr>
          <p:cNvPr id="1209" name="Google Shape;1209;p125"/>
          <p:cNvSpPr txBox="1"/>
          <p:nvPr/>
        </p:nvSpPr>
        <p:spPr>
          <a:xfrm>
            <a:off x="5204225" y="4683825"/>
            <a:ext cx="7444500" cy="474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700">
                <a:solidFill>
                  <a:schemeClr val="lt2"/>
                </a:solidFill>
                <a:latin typeface="Open Sans"/>
                <a:ea typeface="Open Sans"/>
                <a:cs typeface="Open Sans"/>
                <a:sym typeface="Open Sans"/>
              </a:rPr>
              <a:t>We’ll be getting started on Workshop 0 after lunch, so please try to get your terminal and Visual Studio Code setup!</a:t>
            </a:r>
            <a:endParaRPr sz="3700">
              <a:solidFill>
                <a:schemeClr val="lt2"/>
              </a:solidFill>
              <a:latin typeface="Open Sans"/>
              <a:ea typeface="Open Sans"/>
              <a:cs typeface="Open Sans"/>
              <a:sym typeface="Open Sans"/>
            </a:endParaRPr>
          </a:p>
          <a:p>
            <a:pPr marL="0" lvl="0" indent="0" algn="ctr" rtl="0">
              <a:spcBef>
                <a:spcPts val="0"/>
              </a:spcBef>
              <a:spcAft>
                <a:spcPts val="0"/>
              </a:spcAft>
              <a:buNone/>
            </a:pPr>
            <a:endParaRPr sz="3700">
              <a:solidFill>
                <a:schemeClr val="lt2"/>
              </a:solidFill>
              <a:latin typeface="Open Sans"/>
              <a:ea typeface="Open Sans"/>
              <a:cs typeface="Open Sans"/>
              <a:sym typeface="Open Sans"/>
            </a:endParaRPr>
          </a:p>
          <a:p>
            <a:pPr marL="0" lvl="0" indent="0" algn="ctr" rtl="0">
              <a:spcBef>
                <a:spcPts val="0"/>
              </a:spcBef>
              <a:spcAft>
                <a:spcPts val="0"/>
              </a:spcAft>
              <a:buNone/>
            </a:pPr>
            <a:r>
              <a:rPr lang="en-US" sz="3700" b="1" u="sng">
                <a:solidFill>
                  <a:srgbClr val="FFC000"/>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HERE</a:t>
            </a:r>
            <a:r>
              <a:rPr lang="en-US" sz="3700" b="1">
                <a:solidFill>
                  <a:schemeClr val="lt2"/>
                </a:solidFill>
                <a:latin typeface="Open Sans"/>
                <a:ea typeface="Open Sans"/>
                <a:cs typeface="Open Sans"/>
                <a:sym typeface="Open Sans"/>
              </a:rPr>
              <a:t> (or check Piazza)</a:t>
            </a:r>
            <a:endParaRPr sz="3700" b="1">
              <a:solidFill>
                <a:schemeClr val="lt2"/>
              </a:solidFill>
              <a:latin typeface="Open Sans"/>
              <a:ea typeface="Open Sans"/>
              <a:cs typeface="Open Sans"/>
              <a:sym typeface="Open Sans"/>
            </a:endParaRPr>
          </a:p>
          <a:p>
            <a:pPr marL="0" lvl="0" indent="0" algn="ctr" rtl="0">
              <a:spcBef>
                <a:spcPts val="0"/>
              </a:spcBef>
              <a:spcAft>
                <a:spcPts val="0"/>
              </a:spcAft>
              <a:buNone/>
            </a:pPr>
            <a:endParaRPr sz="3700">
              <a:solidFill>
                <a:schemeClr val="lt2"/>
              </a:solidFill>
              <a:latin typeface="Open Sans"/>
              <a:ea typeface="Open Sans"/>
              <a:cs typeface="Open Sans"/>
              <a:sym typeface="Open Sans"/>
            </a:endParaRPr>
          </a:p>
          <a:p>
            <a:pPr marL="0" lvl="0" indent="0" algn="ctr" rtl="0">
              <a:spcBef>
                <a:spcPts val="0"/>
              </a:spcBef>
              <a:spcAft>
                <a:spcPts val="0"/>
              </a:spcAft>
              <a:buNone/>
            </a:pPr>
            <a:r>
              <a:rPr lang="en-US" sz="3700">
                <a:solidFill>
                  <a:schemeClr val="lt2"/>
                </a:solidFill>
                <a:latin typeface="Open Sans"/>
                <a:ea typeface="Open Sans"/>
                <a:cs typeface="Open Sans"/>
                <a:sym typeface="Open Sans"/>
              </a:rPr>
              <a:t>Need help? Ask a staff member :)</a:t>
            </a:r>
            <a:endParaRPr sz="3700">
              <a:solidFill>
                <a:schemeClr val="lt2"/>
              </a:solidFill>
              <a:latin typeface="Open Sans"/>
              <a:ea typeface="Open Sans"/>
              <a:cs typeface="Open Sans"/>
              <a:sym typeface="Open Sans"/>
            </a:endParaRPr>
          </a:p>
        </p:txBody>
      </p:sp>
      <p:sp>
        <p:nvSpPr>
          <p:cNvPr id="1210" name="Google Shape;1210;p125"/>
          <p:cNvSpPr txBox="1"/>
          <p:nvPr/>
        </p:nvSpPr>
        <p:spPr>
          <a:xfrm>
            <a:off x="973975" y="358450"/>
            <a:ext cx="10885200" cy="1693200"/>
          </a:xfrm>
          <a:prstGeom prst="rect">
            <a:avLst/>
          </a:prstGeom>
          <a:solidFill>
            <a:schemeClr val="lt1"/>
          </a:solidFill>
          <a:ln w="114300" cap="flat" cmpd="sng">
            <a:solidFill>
              <a:srgbClr val="F9545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4900" b="1">
                <a:solidFill>
                  <a:schemeClr val="dk1"/>
                </a:solidFill>
                <a:latin typeface="Open Sans"/>
                <a:ea typeface="Open Sans"/>
                <a:cs typeface="Open Sans"/>
                <a:sym typeface="Open Sans"/>
              </a:rPr>
              <a:t>Do Not Eat Food in the Lecture Hall or MIT will get mad at us! </a:t>
            </a:r>
            <a:endParaRPr sz="4900" b="1">
              <a:solidFill>
                <a:schemeClr val="dk1"/>
              </a:solidFill>
              <a:latin typeface="Open Sans"/>
              <a:ea typeface="Open Sans"/>
              <a:cs typeface="Open Sans"/>
              <a:sym typeface="Open Sans"/>
            </a:endParaRPr>
          </a:p>
        </p:txBody>
      </p:sp>
      <p:pic>
        <p:nvPicPr>
          <p:cNvPr id="1211" name="Google Shape;1211;p125"/>
          <p:cNvPicPr preferRelativeResize="0"/>
          <p:nvPr/>
        </p:nvPicPr>
        <p:blipFill>
          <a:blip r:embed="rId4">
            <a:alphaModFix/>
          </a:blip>
          <a:stretch>
            <a:fillRect/>
          </a:stretch>
        </p:blipFill>
        <p:spPr>
          <a:xfrm>
            <a:off x="973975" y="3568475"/>
            <a:ext cx="3429000" cy="342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9"/>
          <p:cNvPicPr preferRelativeResize="0"/>
          <p:nvPr/>
        </p:nvPicPr>
        <p:blipFill rotWithShape="1">
          <a:blip r:embed="rId3">
            <a:alphaModFix/>
          </a:blip>
          <a:srcRect/>
          <a:stretch/>
        </p:blipFill>
        <p:spPr>
          <a:xfrm>
            <a:off x="338125" y="468173"/>
            <a:ext cx="12330322" cy="8804695"/>
          </a:xfrm>
          <a:prstGeom prst="rect">
            <a:avLst/>
          </a:prstGeom>
          <a:noFill/>
          <a:ln>
            <a:noFill/>
          </a:ln>
        </p:spPr>
      </p:pic>
      <p:sp>
        <p:nvSpPr>
          <p:cNvPr id="162" name="Google Shape;162;p29"/>
          <p:cNvSpPr/>
          <p:nvPr/>
        </p:nvSpPr>
        <p:spPr>
          <a:xfrm>
            <a:off x="2861056" y="2306185"/>
            <a:ext cx="7304363" cy="687520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63" name="Google Shape;163;p29"/>
          <p:cNvSpPr/>
          <p:nvPr/>
        </p:nvSpPr>
        <p:spPr>
          <a:xfrm>
            <a:off x="2930415" y="715264"/>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64" name="Google Shape;164;p29"/>
          <p:cNvSpPr/>
          <p:nvPr/>
        </p:nvSpPr>
        <p:spPr>
          <a:xfrm>
            <a:off x="2926080" y="997034"/>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65" name="Google Shape;165;p29"/>
          <p:cNvSpPr/>
          <p:nvPr/>
        </p:nvSpPr>
        <p:spPr>
          <a:xfrm>
            <a:off x="2926080" y="1283140"/>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66" name="Google Shape;166;p29"/>
          <p:cNvSpPr/>
          <p:nvPr/>
        </p:nvSpPr>
        <p:spPr>
          <a:xfrm>
            <a:off x="2926080" y="1569246"/>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67" name="Google Shape;167;p29"/>
          <p:cNvSpPr/>
          <p:nvPr/>
        </p:nvSpPr>
        <p:spPr>
          <a:xfrm>
            <a:off x="2926080" y="1855351"/>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68" name="Google Shape;168;p29"/>
          <p:cNvSpPr/>
          <p:nvPr/>
        </p:nvSpPr>
        <p:spPr>
          <a:xfrm>
            <a:off x="2861056" y="546202"/>
            <a:ext cx="1846682" cy="167761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69" name="Google Shape;169;p29"/>
          <p:cNvSpPr/>
          <p:nvPr/>
        </p:nvSpPr>
        <p:spPr>
          <a:xfrm>
            <a:off x="4794436" y="546202"/>
            <a:ext cx="5375317" cy="167761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70" name="Google Shape;170;p29"/>
          <p:cNvSpPr/>
          <p:nvPr/>
        </p:nvSpPr>
        <p:spPr>
          <a:xfrm>
            <a:off x="2770022" y="468173"/>
            <a:ext cx="7482095" cy="878691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71" name="Google Shape;171;p29"/>
          <p:cNvSpPr/>
          <p:nvPr/>
        </p:nvSpPr>
        <p:spPr>
          <a:xfrm>
            <a:off x="4889805" y="645905"/>
            <a:ext cx="1729638" cy="74560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72" name="Google Shape;172;p29"/>
          <p:cNvSpPr/>
          <p:nvPr/>
        </p:nvSpPr>
        <p:spPr>
          <a:xfrm>
            <a:off x="6706142" y="645905"/>
            <a:ext cx="3346569" cy="74560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73" name="Google Shape;173;p29"/>
          <p:cNvSpPr/>
          <p:nvPr/>
        </p:nvSpPr>
        <p:spPr>
          <a:xfrm>
            <a:off x="4889805" y="1465207"/>
            <a:ext cx="5162906" cy="66758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74" name="Google Shape;174;p29"/>
          <p:cNvSpPr/>
          <p:nvPr/>
        </p:nvSpPr>
        <p:spPr>
          <a:xfrm>
            <a:off x="3081658" y="2384213"/>
            <a:ext cx="6871828" cy="2466577"/>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75" name="Google Shape;175;p29"/>
          <p:cNvSpPr/>
          <p:nvPr/>
        </p:nvSpPr>
        <p:spPr>
          <a:xfrm>
            <a:off x="3077323" y="4948326"/>
            <a:ext cx="6871828" cy="412902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76" name="Google Shape;176;p29"/>
          <p:cNvSpPr/>
          <p:nvPr/>
        </p:nvSpPr>
        <p:spPr>
          <a:xfrm>
            <a:off x="4035853" y="2444458"/>
            <a:ext cx="4934866" cy="32990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77" name="Google Shape;177;p29"/>
          <p:cNvSpPr/>
          <p:nvPr/>
        </p:nvSpPr>
        <p:spPr>
          <a:xfrm>
            <a:off x="4031518" y="2843272"/>
            <a:ext cx="4934866" cy="139629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78" name="Google Shape;178;p29"/>
          <p:cNvSpPr/>
          <p:nvPr/>
        </p:nvSpPr>
        <p:spPr>
          <a:xfrm>
            <a:off x="4031518" y="4308480"/>
            <a:ext cx="4934866" cy="46645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79" name="Google Shape;179;p29"/>
          <p:cNvSpPr/>
          <p:nvPr/>
        </p:nvSpPr>
        <p:spPr>
          <a:xfrm>
            <a:off x="338125" y="468173"/>
            <a:ext cx="12330300" cy="878700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a:stretch/>
        </p:blipFill>
        <p:spPr>
          <a:xfrm>
            <a:off x="338125" y="468173"/>
            <a:ext cx="12330322" cy="8804695"/>
          </a:xfrm>
          <a:prstGeom prst="rect">
            <a:avLst/>
          </a:prstGeom>
          <a:noFill/>
          <a:ln>
            <a:noFill/>
          </a:ln>
        </p:spPr>
      </p:pic>
      <p:sp>
        <p:nvSpPr>
          <p:cNvPr id="185" name="Google Shape;185;p30"/>
          <p:cNvSpPr/>
          <p:nvPr/>
        </p:nvSpPr>
        <p:spPr>
          <a:xfrm>
            <a:off x="2861056" y="2306185"/>
            <a:ext cx="7304363" cy="687520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86" name="Google Shape;186;p30"/>
          <p:cNvSpPr/>
          <p:nvPr/>
        </p:nvSpPr>
        <p:spPr>
          <a:xfrm>
            <a:off x="2930415" y="715264"/>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87" name="Google Shape;187;p30"/>
          <p:cNvSpPr/>
          <p:nvPr/>
        </p:nvSpPr>
        <p:spPr>
          <a:xfrm>
            <a:off x="2926080" y="997034"/>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88" name="Google Shape;188;p30"/>
          <p:cNvSpPr/>
          <p:nvPr/>
        </p:nvSpPr>
        <p:spPr>
          <a:xfrm>
            <a:off x="2926080" y="1283140"/>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89" name="Google Shape;189;p30"/>
          <p:cNvSpPr/>
          <p:nvPr/>
        </p:nvSpPr>
        <p:spPr>
          <a:xfrm>
            <a:off x="2926080" y="1569246"/>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90" name="Google Shape;190;p30"/>
          <p:cNvSpPr/>
          <p:nvPr/>
        </p:nvSpPr>
        <p:spPr>
          <a:xfrm>
            <a:off x="2926080" y="1855351"/>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91" name="Google Shape;191;p30"/>
          <p:cNvSpPr/>
          <p:nvPr/>
        </p:nvSpPr>
        <p:spPr>
          <a:xfrm>
            <a:off x="2861056" y="546202"/>
            <a:ext cx="1846682" cy="167761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92" name="Google Shape;192;p30"/>
          <p:cNvSpPr/>
          <p:nvPr/>
        </p:nvSpPr>
        <p:spPr>
          <a:xfrm>
            <a:off x="4794436" y="546202"/>
            <a:ext cx="5375317" cy="167761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93" name="Google Shape;193;p30"/>
          <p:cNvSpPr/>
          <p:nvPr/>
        </p:nvSpPr>
        <p:spPr>
          <a:xfrm>
            <a:off x="2770022" y="468173"/>
            <a:ext cx="7482095" cy="878691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94" name="Google Shape;194;p30"/>
          <p:cNvSpPr/>
          <p:nvPr/>
        </p:nvSpPr>
        <p:spPr>
          <a:xfrm>
            <a:off x="4889805" y="645905"/>
            <a:ext cx="1729638" cy="74560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95" name="Google Shape;195;p30"/>
          <p:cNvSpPr/>
          <p:nvPr/>
        </p:nvSpPr>
        <p:spPr>
          <a:xfrm>
            <a:off x="6706142" y="645905"/>
            <a:ext cx="3346569" cy="74560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96" name="Google Shape;196;p30"/>
          <p:cNvSpPr/>
          <p:nvPr/>
        </p:nvSpPr>
        <p:spPr>
          <a:xfrm>
            <a:off x="4889805" y="1465207"/>
            <a:ext cx="5162906" cy="66758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97" name="Google Shape;197;p30"/>
          <p:cNvSpPr/>
          <p:nvPr/>
        </p:nvSpPr>
        <p:spPr>
          <a:xfrm>
            <a:off x="3081658" y="2384213"/>
            <a:ext cx="6871828" cy="2466577"/>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98" name="Google Shape;198;p30"/>
          <p:cNvSpPr/>
          <p:nvPr/>
        </p:nvSpPr>
        <p:spPr>
          <a:xfrm>
            <a:off x="3077323" y="4948326"/>
            <a:ext cx="6871828" cy="412902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99" name="Google Shape;199;p30"/>
          <p:cNvSpPr/>
          <p:nvPr/>
        </p:nvSpPr>
        <p:spPr>
          <a:xfrm>
            <a:off x="4035853" y="2444458"/>
            <a:ext cx="4934866" cy="32990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00" name="Google Shape;200;p30"/>
          <p:cNvSpPr/>
          <p:nvPr/>
        </p:nvSpPr>
        <p:spPr>
          <a:xfrm>
            <a:off x="4031518" y="2843272"/>
            <a:ext cx="4934866" cy="139629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01" name="Google Shape;201;p30"/>
          <p:cNvSpPr/>
          <p:nvPr/>
        </p:nvSpPr>
        <p:spPr>
          <a:xfrm>
            <a:off x="4031518" y="4308480"/>
            <a:ext cx="4934866" cy="46645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02" name="Google Shape;202;p30"/>
          <p:cNvSpPr/>
          <p:nvPr/>
        </p:nvSpPr>
        <p:spPr>
          <a:xfrm>
            <a:off x="4269910" y="2923913"/>
            <a:ext cx="4456311" cy="21891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03" name="Google Shape;203;p30"/>
          <p:cNvSpPr/>
          <p:nvPr/>
        </p:nvSpPr>
        <p:spPr>
          <a:xfrm>
            <a:off x="4265575" y="3946957"/>
            <a:ext cx="4456311" cy="21891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04" name="Google Shape;204;p30"/>
          <p:cNvSpPr/>
          <p:nvPr/>
        </p:nvSpPr>
        <p:spPr>
          <a:xfrm>
            <a:off x="4265575" y="3205683"/>
            <a:ext cx="4456311" cy="637235"/>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05" name="Google Shape;205;p30"/>
          <p:cNvSpPr/>
          <p:nvPr/>
        </p:nvSpPr>
        <p:spPr>
          <a:xfrm>
            <a:off x="338125" y="468173"/>
            <a:ext cx="12330300" cy="878700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1"/>
          <p:cNvPicPr preferRelativeResize="0"/>
          <p:nvPr/>
        </p:nvPicPr>
        <p:blipFill rotWithShape="1">
          <a:blip r:embed="rId3">
            <a:alphaModFix/>
          </a:blip>
          <a:srcRect/>
          <a:stretch/>
        </p:blipFill>
        <p:spPr>
          <a:xfrm>
            <a:off x="338125" y="468173"/>
            <a:ext cx="12330322" cy="8804695"/>
          </a:xfrm>
          <a:prstGeom prst="rect">
            <a:avLst/>
          </a:prstGeom>
          <a:noFill/>
          <a:ln>
            <a:noFill/>
          </a:ln>
        </p:spPr>
      </p:pic>
      <p:sp>
        <p:nvSpPr>
          <p:cNvPr id="211" name="Google Shape;211;p31"/>
          <p:cNvSpPr/>
          <p:nvPr/>
        </p:nvSpPr>
        <p:spPr>
          <a:xfrm>
            <a:off x="2861056" y="2306185"/>
            <a:ext cx="7304363" cy="687520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12" name="Google Shape;212;p31"/>
          <p:cNvSpPr/>
          <p:nvPr/>
        </p:nvSpPr>
        <p:spPr>
          <a:xfrm>
            <a:off x="2930415" y="715264"/>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13" name="Google Shape;213;p31"/>
          <p:cNvSpPr/>
          <p:nvPr/>
        </p:nvSpPr>
        <p:spPr>
          <a:xfrm>
            <a:off x="2926080" y="997034"/>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14" name="Google Shape;214;p31"/>
          <p:cNvSpPr/>
          <p:nvPr/>
        </p:nvSpPr>
        <p:spPr>
          <a:xfrm>
            <a:off x="2926080" y="1283140"/>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15" name="Google Shape;215;p31"/>
          <p:cNvSpPr/>
          <p:nvPr/>
        </p:nvSpPr>
        <p:spPr>
          <a:xfrm>
            <a:off x="2926080" y="1569246"/>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16" name="Google Shape;216;p31"/>
          <p:cNvSpPr/>
          <p:nvPr/>
        </p:nvSpPr>
        <p:spPr>
          <a:xfrm>
            <a:off x="2926080" y="1855351"/>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17" name="Google Shape;217;p31"/>
          <p:cNvSpPr/>
          <p:nvPr/>
        </p:nvSpPr>
        <p:spPr>
          <a:xfrm>
            <a:off x="2861056" y="546202"/>
            <a:ext cx="1846682" cy="167761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18" name="Google Shape;218;p31"/>
          <p:cNvSpPr/>
          <p:nvPr/>
        </p:nvSpPr>
        <p:spPr>
          <a:xfrm>
            <a:off x="4794436" y="546202"/>
            <a:ext cx="5375317" cy="167761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19" name="Google Shape;219;p31"/>
          <p:cNvSpPr/>
          <p:nvPr/>
        </p:nvSpPr>
        <p:spPr>
          <a:xfrm>
            <a:off x="2770022" y="468173"/>
            <a:ext cx="7482095" cy="878691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20" name="Google Shape;220;p31"/>
          <p:cNvSpPr/>
          <p:nvPr/>
        </p:nvSpPr>
        <p:spPr>
          <a:xfrm>
            <a:off x="4889805" y="645905"/>
            <a:ext cx="1729638" cy="74560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21" name="Google Shape;221;p31"/>
          <p:cNvSpPr/>
          <p:nvPr/>
        </p:nvSpPr>
        <p:spPr>
          <a:xfrm>
            <a:off x="6706142" y="645905"/>
            <a:ext cx="3346569" cy="74560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22" name="Google Shape;222;p31"/>
          <p:cNvSpPr/>
          <p:nvPr/>
        </p:nvSpPr>
        <p:spPr>
          <a:xfrm>
            <a:off x="4889805" y="1465207"/>
            <a:ext cx="5162906" cy="66758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23" name="Google Shape;223;p31"/>
          <p:cNvSpPr/>
          <p:nvPr/>
        </p:nvSpPr>
        <p:spPr>
          <a:xfrm>
            <a:off x="3081658" y="2384213"/>
            <a:ext cx="6871828" cy="2466577"/>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24" name="Google Shape;224;p31"/>
          <p:cNvSpPr/>
          <p:nvPr/>
        </p:nvSpPr>
        <p:spPr>
          <a:xfrm>
            <a:off x="3077323" y="4948326"/>
            <a:ext cx="6871828" cy="412902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25" name="Google Shape;225;p31"/>
          <p:cNvSpPr/>
          <p:nvPr/>
        </p:nvSpPr>
        <p:spPr>
          <a:xfrm>
            <a:off x="4035853" y="2444458"/>
            <a:ext cx="4934866" cy="32990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26" name="Google Shape;226;p31"/>
          <p:cNvSpPr/>
          <p:nvPr/>
        </p:nvSpPr>
        <p:spPr>
          <a:xfrm>
            <a:off x="4031518" y="2843272"/>
            <a:ext cx="4934866" cy="139629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27" name="Google Shape;227;p31"/>
          <p:cNvSpPr/>
          <p:nvPr/>
        </p:nvSpPr>
        <p:spPr>
          <a:xfrm>
            <a:off x="4031518" y="4308480"/>
            <a:ext cx="4934866" cy="46645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28" name="Google Shape;228;p31"/>
          <p:cNvSpPr/>
          <p:nvPr/>
        </p:nvSpPr>
        <p:spPr>
          <a:xfrm>
            <a:off x="4269910" y="2923913"/>
            <a:ext cx="4456311" cy="21891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29" name="Google Shape;229;p31"/>
          <p:cNvSpPr/>
          <p:nvPr/>
        </p:nvSpPr>
        <p:spPr>
          <a:xfrm>
            <a:off x="4265575" y="3946957"/>
            <a:ext cx="4456311" cy="21891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30" name="Google Shape;230;p31"/>
          <p:cNvSpPr/>
          <p:nvPr/>
        </p:nvSpPr>
        <p:spPr>
          <a:xfrm>
            <a:off x="4265575" y="3205683"/>
            <a:ext cx="4456311" cy="637235"/>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31" name="Google Shape;231;p31"/>
          <p:cNvSpPr/>
          <p:nvPr/>
        </p:nvSpPr>
        <p:spPr>
          <a:xfrm>
            <a:off x="4801363" y="2986835"/>
            <a:ext cx="497671" cy="8440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32" name="Google Shape;232;p31"/>
          <p:cNvSpPr/>
          <p:nvPr/>
        </p:nvSpPr>
        <p:spPr>
          <a:xfrm>
            <a:off x="5357792" y="2986338"/>
            <a:ext cx="728641" cy="76727"/>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33" name="Google Shape;233;p31"/>
          <p:cNvSpPr/>
          <p:nvPr/>
        </p:nvSpPr>
        <p:spPr>
          <a:xfrm>
            <a:off x="6146749" y="2995008"/>
            <a:ext cx="728641" cy="76727"/>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34" name="Google Shape;234;p31"/>
          <p:cNvSpPr/>
          <p:nvPr/>
        </p:nvSpPr>
        <p:spPr>
          <a:xfrm>
            <a:off x="6966424" y="2992840"/>
            <a:ext cx="728641" cy="76727"/>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35" name="Google Shape;235;p31"/>
          <p:cNvSpPr/>
          <p:nvPr/>
        </p:nvSpPr>
        <p:spPr>
          <a:xfrm>
            <a:off x="7774031" y="2986338"/>
            <a:ext cx="497671" cy="76727"/>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36" name="Google Shape;236;p31"/>
          <p:cNvSpPr/>
          <p:nvPr/>
        </p:nvSpPr>
        <p:spPr>
          <a:xfrm>
            <a:off x="338125" y="468173"/>
            <a:ext cx="12330300" cy="878700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240"/>
        <p:cNvGrpSpPr/>
        <p:nvPr/>
      </p:nvGrpSpPr>
      <p:grpSpPr>
        <a:xfrm>
          <a:off x="0" y="0"/>
          <a:ext cx="0" cy="0"/>
          <a:chOff x="0" y="0"/>
          <a:chExt cx="0" cy="0"/>
        </a:xfrm>
      </p:grpSpPr>
      <p:sp>
        <p:nvSpPr>
          <p:cNvPr id="241" name="Google Shape;241;p32"/>
          <p:cNvSpPr/>
          <p:nvPr/>
        </p:nvSpPr>
        <p:spPr>
          <a:xfrm rot="10800000">
            <a:off x="1453243" y="1698172"/>
            <a:ext cx="9944100" cy="70866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2" name="Google Shape;242;p32"/>
          <p:cNvSpPr txBox="1">
            <a:spLocks noGrp="1"/>
          </p:cNvSpPr>
          <p:nvPr>
            <p:ph type="body" idx="1"/>
          </p:nvPr>
        </p:nvSpPr>
        <p:spPr>
          <a:xfrm>
            <a:off x="1719181" y="1905741"/>
            <a:ext cx="10663936" cy="6671462"/>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3413"/>
              <a:buNone/>
            </a:pPr>
            <a:r>
              <a:rPr lang="en-US" sz="4551">
                <a:solidFill>
                  <a:srgbClr val="FFC000"/>
                </a:solidFill>
                <a:latin typeface="Source Code Pro"/>
                <a:ea typeface="Source Code Pro"/>
                <a:cs typeface="Source Code Pro"/>
                <a:sym typeface="Source Code Pro"/>
              </a:rPr>
              <a:t>&lt;!DOCTYPE html&gt;</a:t>
            </a:r>
            <a:br>
              <a:rPr lang="en-US" sz="4551">
                <a:solidFill>
                  <a:srgbClr val="FFC000"/>
                </a:solidFill>
                <a:latin typeface="Source Code Pro"/>
                <a:ea typeface="Source Code Pro"/>
                <a:cs typeface="Source Code Pro"/>
                <a:sym typeface="Source Code Pro"/>
              </a:rPr>
            </a:br>
            <a:r>
              <a:rPr lang="en-US" sz="4551">
                <a:solidFill>
                  <a:srgbClr val="FFC000"/>
                </a:solidFill>
                <a:latin typeface="Source Code Pro"/>
                <a:ea typeface="Source Code Pro"/>
                <a:cs typeface="Source Code Pro"/>
                <a:sym typeface="Source Code Pro"/>
              </a:rPr>
              <a:t>&lt;html&gt;</a:t>
            </a:r>
            <a:br>
              <a:rPr lang="en-US" sz="4551">
                <a:solidFill>
                  <a:srgbClr val="FFC000"/>
                </a:solidFill>
                <a:latin typeface="Source Code Pro"/>
                <a:ea typeface="Source Code Pro"/>
                <a:cs typeface="Source Code Pro"/>
                <a:sym typeface="Source Code Pro"/>
              </a:rPr>
            </a:br>
            <a:r>
              <a:rPr lang="en-US" sz="4551">
                <a:solidFill>
                  <a:srgbClr val="FFC000"/>
                </a:solidFill>
                <a:latin typeface="Source Code Pro"/>
                <a:ea typeface="Source Code Pro"/>
                <a:cs typeface="Source Code Pro"/>
                <a:sym typeface="Source Code Pro"/>
              </a:rPr>
              <a:t>	&lt;head&gt;</a:t>
            </a:r>
            <a:br>
              <a:rPr lang="en-US" sz="4551">
                <a:solidFill>
                  <a:srgbClr val="FFC000"/>
                </a:solidFill>
                <a:latin typeface="Source Code Pro"/>
                <a:ea typeface="Source Code Pro"/>
                <a:cs typeface="Source Code Pro"/>
                <a:sym typeface="Source Code Pro"/>
              </a:rPr>
            </a:br>
            <a:r>
              <a:rPr lang="en-US" sz="4551">
                <a:solidFill>
                  <a:srgbClr val="FFC000"/>
                </a:solidFill>
                <a:latin typeface="Source Code Pro"/>
                <a:ea typeface="Source Code Pro"/>
                <a:cs typeface="Source Code Pro"/>
                <a:sym typeface="Source Code Pro"/>
              </a:rPr>
              <a:t>		&lt;title&gt;</a:t>
            </a:r>
            <a:r>
              <a:rPr lang="en-US" sz="4551">
                <a:solidFill>
                  <a:schemeClr val="lt1"/>
                </a:solidFill>
                <a:latin typeface="Source Code Pro"/>
                <a:ea typeface="Source Code Pro"/>
                <a:cs typeface="Source Code Pro"/>
                <a:sym typeface="Source Code Pro"/>
              </a:rPr>
              <a:t>Title!</a:t>
            </a:r>
            <a:r>
              <a:rPr lang="en-US" sz="4551">
                <a:solidFill>
                  <a:srgbClr val="FFC000"/>
                </a:solidFill>
                <a:latin typeface="Source Code Pro"/>
                <a:ea typeface="Source Code Pro"/>
                <a:cs typeface="Source Code Pro"/>
                <a:sym typeface="Source Code Pro"/>
              </a:rPr>
              <a:t>&lt;/title&gt;</a:t>
            </a:r>
            <a:br>
              <a:rPr lang="en-US" sz="4551">
                <a:solidFill>
                  <a:srgbClr val="FFC000"/>
                </a:solidFill>
                <a:latin typeface="Source Code Pro"/>
                <a:ea typeface="Source Code Pro"/>
                <a:cs typeface="Source Code Pro"/>
                <a:sym typeface="Source Code Pro"/>
              </a:rPr>
            </a:br>
            <a:r>
              <a:rPr lang="en-US" sz="4551">
                <a:solidFill>
                  <a:srgbClr val="FFC000"/>
                </a:solidFill>
                <a:latin typeface="Source Code Pro"/>
                <a:ea typeface="Source Code Pro"/>
                <a:cs typeface="Source Code Pro"/>
                <a:sym typeface="Source Code Pro"/>
              </a:rPr>
              <a:t>	&lt;/head&gt;</a:t>
            </a:r>
            <a:br>
              <a:rPr lang="en-US" sz="4551">
                <a:solidFill>
                  <a:srgbClr val="FFC000"/>
                </a:solidFill>
                <a:latin typeface="Source Code Pro"/>
                <a:ea typeface="Source Code Pro"/>
                <a:cs typeface="Source Code Pro"/>
                <a:sym typeface="Source Code Pro"/>
              </a:rPr>
            </a:br>
            <a:r>
              <a:rPr lang="en-US" sz="4551">
                <a:solidFill>
                  <a:srgbClr val="FFC000"/>
                </a:solidFill>
                <a:latin typeface="Source Code Pro"/>
                <a:ea typeface="Source Code Pro"/>
                <a:cs typeface="Source Code Pro"/>
                <a:sym typeface="Source Code Pro"/>
              </a:rPr>
              <a:t>	&lt;body&gt;</a:t>
            </a:r>
            <a:br>
              <a:rPr lang="en-US" sz="4551">
                <a:solidFill>
                  <a:srgbClr val="FFC000"/>
                </a:solidFill>
                <a:latin typeface="Source Code Pro"/>
                <a:ea typeface="Source Code Pro"/>
                <a:cs typeface="Source Code Pro"/>
                <a:sym typeface="Source Code Pro"/>
              </a:rPr>
            </a:br>
            <a:r>
              <a:rPr lang="en-US" sz="4551">
                <a:solidFill>
                  <a:srgbClr val="FFC000"/>
                </a:solidFill>
                <a:latin typeface="Source Code Pro"/>
                <a:ea typeface="Source Code Pro"/>
                <a:cs typeface="Source Code Pro"/>
                <a:sym typeface="Source Code Pro"/>
              </a:rPr>
              <a:t>		&lt;h1&gt;</a:t>
            </a:r>
            <a:r>
              <a:rPr lang="en-US" sz="4551">
                <a:solidFill>
                  <a:schemeClr val="lt1"/>
                </a:solidFill>
                <a:latin typeface="Source Code Pro"/>
                <a:ea typeface="Source Code Pro"/>
                <a:cs typeface="Source Code Pro"/>
                <a:sym typeface="Source Code Pro"/>
              </a:rPr>
              <a:t>Heading!</a:t>
            </a:r>
            <a:r>
              <a:rPr lang="en-US" sz="4551">
                <a:solidFill>
                  <a:srgbClr val="FFC000"/>
                </a:solidFill>
                <a:latin typeface="Source Code Pro"/>
                <a:ea typeface="Source Code Pro"/>
                <a:cs typeface="Source Code Pro"/>
                <a:sym typeface="Source Code Pro"/>
              </a:rPr>
              <a:t>&lt;/h1&gt;</a:t>
            </a:r>
            <a:br>
              <a:rPr lang="en-US" sz="4551">
                <a:solidFill>
                  <a:srgbClr val="FFC000"/>
                </a:solidFill>
                <a:latin typeface="Source Code Pro"/>
                <a:ea typeface="Source Code Pro"/>
                <a:cs typeface="Source Code Pro"/>
                <a:sym typeface="Source Code Pro"/>
              </a:rPr>
            </a:br>
            <a:r>
              <a:rPr lang="en-US" sz="4551">
                <a:solidFill>
                  <a:srgbClr val="FFC000"/>
                </a:solidFill>
                <a:latin typeface="Source Code Pro"/>
                <a:ea typeface="Source Code Pro"/>
                <a:cs typeface="Source Code Pro"/>
                <a:sym typeface="Source Code Pro"/>
              </a:rPr>
              <a:t>		&lt;p&gt;</a:t>
            </a:r>
            <a:r>
              <a:rPr lang="en-US" sz="4551">
                <a:solidFill>
                  <a:schemeClr val="lt1"/>
                </a:solidFill>
                <a:latin typeface="Source Code Pro"/>
                <a:ea typeface="Source Code Pro"/>
                <a:cs typeface="Source Code Pro"/>
                <a:sym typeface="Source Code Pro"/>
              </a:rPr>
              <a:t>Paragraph!</a:t>
            </a:r>
            <a:r>
              <a:rPr lang="en-US" sz="4551">
                <a:solidFill>
                  <a:srgbClr val="FFC000"/>
                </a:solidFill>
                <a:latin typeface="Source Code Pro"/>
                <a:ea typeface="Source Code Pro"/>
                <a:cs typeface="Source Code Pro"/>
                <a:sym typeface="Source Code Pro"/>
              </a:rPr>
              <a:t>&lt;/p&gt;</a:t>
            </a:r>
            <a:br>
              <a:rPr lang="en-US" sz="4551">
                <a:solidFill>
                  <a:srgbClr val="FFC000"/>
                </a:solidFill>
                <a:latin typeface="Source Code Pro"/>
                <a:ea typeface="Source Code Pro"/>
                <a:cs typeface="Source Code Pro"/>
                <a:sym typeface="Source Code Pro"/>
              </a:rPr>
            </a:br>
            <a:r>
              <a:rPr lang="en-US" sz="4551">
                <a:solidFill>
                  <a:srgbClr val="FFC000"/>
                </a:solidFill>
                <a:latin typeface="Source Code Pro"/>
                <a:ea typeface="Source Code Pro"/>
                <a:cs typeface="Source Code Pro"/>
                <a:sym typeface="Source Code Pro"/>
              </a:rPr>
              <a:t>	&lt;/body&gt;</a:t>
            </a:r>
            <a:br>
              <a:rPr lang="en-US" sz="4551">
                <a:solidFill>
                  <a:srgbClr val="FFC000"/>
                </a:solidFill>
                <a:latin typeface="Source Code Pro"/>
                <a:ea typeface="Source Code Pro"/>
                <a:cs typeface="Source Code Pro"/>
                <a:sym typeface="Source Code Pro"/>
              </a:rPr>
            </a:br>
            <a:r>
              <a:rPr lang="en-US" sz="4551">
                <a:solidFill>
                  <a:srgbClr val="FFC000"/>
                </a:solidFill>
                <a:latin typeface="Source Code Pro"/>
                <a:ea typeface="Source Code Pro"/>
                <a:cs typeface="Source Code Pro"/>
                <a:sym typeface="Source Code Pro"/>
              </a:rPr>
              <a:t>&lt;/html&gt;</a:t>
            </a:r>
            <a:endParaRPr/>
          </a:p>
        </p:txBody>
      </p:sp>
      <p:sp>
        <p:nvSpPr>
          <p:cNvPr id="243" name="Google Shape;243;p32"/>
          <p:cNvSpPr txBox="1"/>
          <p:nvPr/>
        </p:nvSpPr>
        <p:spPr>
          <a:xfrm>
            <a:off x="1719181" y="1069169"/>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244" name="Google Shape;244;p32"/>
          <p:cNvSpPr/>
          <p:nvPr/>
        </p:nvSpPr>
        <p:spPr>
          <a:xfrm>
            <a:off x="1453243" y="898072"/>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249"/>
        <p:cNvGrpSpPr/>
        <p:nvPr/>
      </p:nvGrpSpPr>
      <p:grpSpPr>
        <a:xfrm>
          <a:off x="0" y="0"/>
          <a:ext cx="0" cy="0"/>
          <a:chOff x="0" y="0"/>
          <a:chExt cx="0" cy="0"/>
        </a:xfrm>
      </p:grpSpPr>
      <p:sp>
        <p:nvSpPr>
          <p:cNvPr id="250" name="Google Shape;250;p33"/>
          <p:cNvSpPr/>
          <p:nvPr/>
        </p:nvSpPr>
        <p:spPr>
          <a:xfrm rot="10800000">
            <a:off x="728268" y="2490635"/>
            <a:ext cx="6554724"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1" name="Google Shape;251;p33"/>
          <p:cNvSpPr txBox="1"/>
          <p:nvPr/>
        </p:nvSpPr>
        <p:spPr>
          <a:xfrm>
            <a:off x="865428" y="2625597"/>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252" name="Google Shape;252;p33"/>
          <p:cNvSpPr txBox="1"/>
          <p:nvPr/>
        </p:nvSpPr>
        <p:spPr>
          <a:xfrm>
            <a:off x="994206" y="1861632"/>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253" name="Google Shape;253;p33"/>
          <p:cNvSpPr/>
          <p:nvPr/>
        </p:nvSpPr>
        <p:spPr>
          <a:xfrm>
            <a:off x="728268" y="1690535"/>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54" name="Google Shape;254;p33"/>
          <p:cNvGrpSpPr/>
          <p:nvPr/>
        </p:nvGrpSpPr>
        <p:grpSpPr>
          <a:xfrm>
            <a:off x="8037372" y="2246934"/>
            <a:ext cx="4316513" cy="5091581"/>
            <a:chOff x="1240418" y="806299"/>
            <a:chExt cx="6322247" cy="7457462"/>
          </a:xfrm>
        </p:grpSpPr>
        <p:pic>
          <p:nvPicPr>
            <p:cNvPr id="255" name="Google Shape;255;p33"/>
            <p:cNvPicPr preferRelativeResize="0"/>
            <p:nvPr/>
          </p:nvPicPr>
          <p:blipFill rotWithShape="1">
            <a:blip r:embed="rId3">
              <a:alphaModFix/>
            </a:blip>
            <a:srcRect r="39925"/>
            <a:stretch/>
          </p:blipFill>
          <p:spPr>
            <a:xfrm>
              <a:off x="1240419" y="1489841"/>
              <a:ext cx="6322246" cy="6773920"/>
            </a:xfrm>
            <a:prstGeom prst="rect">
              <a:avLst/>
            </a:prstGeom>
            <a:noFill/>
            <a:ln w="19050" cap="flat" cmpd="sng">
              <a:solidFill>
                <a:srgbClr val="000000"/>
              </a:solidFill>
              <a:prstDash val="solid"/>
              <a:round/>
              <a:headEnd type="none" w="sm" len="sm"/>
              <a:tailEnd type="none" w="sm" len="sm"/>
            </a:ln>
          </p:spPr>
        </p:pic>
        <p:pic>
          <p:nvPicPr>
            <p:cNvPr id="256" name="Google Shape;256;p33"/>
            <p:cNvPicPr preferRelativeResize="0"/>
            <p:nvPr/>
          </p:nvPicPr>
          <p:blipFill rotWithShape="1">
            <a:blip r:embed="rId4">
              <a:alphaModFix/>
            </a:blip>
            <a:srcRect r="70647" b="6937"/>
            <a:stretch/>
          </p:blipFill>
          <p:spPr>
            <a:xfrm>
              <a:off x="1240418" y="806299"/>
              <a:ext cx="6322247" cy="663245"/>
            </a:xfrm>
            <a:prstGeom prst="rect">
              <a:avLst/>
            </a:prstGeom>
            <a:noFill/>
            <a:ln w="19050" cap="flat" cmpd="sng">
              <a:solidFill>
                <a:srgbClr val="000000"/>
              </a:solidFill>
              <a:prstDash val="solid"/>
              <a:round/>
              <a:headEnd type="none" w="sm" len="sm"/>
              <a:tailEnd type="none" w="sm" len="sm"/>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261"/>
        <p:cNvGrpSpPr/>
        <p:nvPr/>
      </p:nvGrpSpPr>
      <p:grpSpPr>
        <a:xfrm>
          <a:off x="0" y="0"/>
          <a:ext cx="0" cy="0"/>
          <a:chOff x="0" y="0"/>
          <a:chExt cx="0" cy="0"/>
        </a:xfrm>
      </p:grpSpPr>
      <p:grpSp>
        <p:nvGrpSpPr>
          <p:cNvPr id="262" name="Google Shape;262;p34"/>
          <p:cNvGrpSpPr/>
          <p:nvPr/>
        </p:nvGrpSpPr>
        <p:grpSpPr>
          <a:xfrm>
            <a:off x="8037372" y="2246934"/>
            <a:ext cx="4316513" cy="5091581"/>
            <a:chOff x="1240418" y="806299"/>
            <a:chExt cx="6322247" cy="7457462"/>
          </a:xfrm>
        </p:grpSpPr>
        <p:pic>
          <p:nvPicPr>
            <p:cNvPr id="263" name="Google Shape;263;p34"/>
            <p:cNvPicPr preferRelativeResize="0"/>
            <p:nvPr/>
          </p:nvPicPr>
          <p:blipFill rotWithShape="1">
            <a:blip r:embed="rId3">
              <a:alphaModFix/>
            </a:blip>
            <a:srcRect r="39925"/>
            <a:stretch/>
          </p:blipFill>
          <p:spPr>
            <a:xfrm>
              <a:off x="1240419" y="1489841"/>
              <a:ext cx="6322246" cy="6773920"/>
            </a:xfrm>
            <a:prstGeom prst="rect">
              <a:avLst/>
            </a:prstGeom>
            <a:noFill/>
            <a:ln w="19050" cap="flat" cmpd="sng">
              <a:solidFill>
                <a:srgbClr val="000000"/>
              </a:solidFill>
              <a:prstDash val="solid"/>
              <a:round/>
              <a:headEnd type="none" w="sm" len="sm"/>
              <a:tailEnd type="none" w="sm" len="sm"/>
            </a:ln>
          </p:spPr>
        </p:pic>
        <p:pic>
          <p:nvPicPr>
            <p:cNvPr id="264" name="Google Shape;264;p34"/>
            <p:cNvPicPr preferRelativeResize="0"/>
            <p:nvPr/>
          </p:nvPicPr>
          <p:blipFill rotWithShape="1">
            <a:blip r:embed="rId4">
              <a:alphaModFix/>
            </a:blip>
            <a:srcRect r="70647" b="6937"/>
            <a:stretch/>
          </p:blipFill>
          <p:spPr>
            <a:xfrm>
              <a:off x="1240418" y="806299"/>
              <a:ext cx="6322247" cy="663245"/>
            </a:xfrm>
            <a:prstGeom prst="rect">
              <a:avLst/>
            </a:prstGeom>
            <a:noFill/>
            <a:ln w="19050" cap="flat" cmpd="sng">
              <a:solidFill>
                <a:srgbClr val="000000"/>
              </a:solidFill>
              <a:prstDash val="solid"/>
              <a:round/>
              <a:headEnd type="none" w="sm" len="sm"/>
              <a:tailEnd type="none" w="sm" len="sm"/>
            </a:ln>
          </p:spPr>
        </p:pic>
      </p:grpSp>
      <p:grpSp>
        <p:nvGrpSpPr>
          <p:cNvPr id="265" name="Google Shape;265;p34"/>
          <p:cNvGrpSpPr/>
          <p:nvPr/>
        </p:nvGrpSpPr>
        <p:grpSpPr>
          <a:xfrm>
            <a:off x="728268" y="1690535"/>
            <a:ext cx="6554724" cy="6124615"/>
            <a:chOff x="728268" y="1527250"/>
            <a:chExt cx="6554724" cy="6124615"/>
          </a:xfrm>
        </p:grpSpPr>
        <p:sp>
          <p:nvSpPr>
            <p:cNvPr id="266" name="Google Shape;266;p34"/>
            <p:cNvSpPr txBox="1"/>
            <p:nvPr/>
          </p:nvSpPr>
          <p:spPr>
            <a:xfrm>
              <a:off x="865428" y="2462312"/>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&lt;p&gt;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&lt;/p&gt;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267" name="Google Shape;267;p34"/>
            <p:cNvSpPr txBox="1"/>
            <p:nvPr/>
          </p:nvSpPr>
          <p:spPr>
            <a:xfrm>
              <a:off x="994206" y="1698347"/>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268" name="Google Shape;268;p34"/>
            <p:cNvSpPr/>
            <p:nvPr/>
          </p:nvSpPr>
          <p:spPr>
            <a:xfrm>
              <a:off x="728268" y="1527250"/>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9" name="Google Shape;269;p34"/>
            <p:cNvSpPr/>
            <p:nvPr/>
          </p:nvSpPr>
          <p:spPr>
            <a:xfrm rot="10800000">
              <a:off x="728268" y="2327350"/>
              <a:ext cx="6554724"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70" name="Google Shape;270;p34"/>
          <p:cNvSpPr/>
          <p:nvPr/>
        </p:nvSpPr>
        <p:spPr>
          <a:xfrm>
            <a:off x="865427" y="3193794"/>
            <a:ext cx="6188400" cy="4382700"/>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275"/>
        <p:cNvGrpSpPr/>
        <p:nvPr/>
      </p:nvGrpSpPr>
      <p:grpSpPr>
        <a:xfrm>
          <a:off x="0" y="0"/>
          <a:ext cx="0" cy="0"/>
          <a:chOff x="0" y="0"/>
          <a:chExt cx="0" cy="0"/>
        </a:xfrm>
      </p:grpSpPr>
      <p:grpSp>
        <p:nvGrpSpPr>
          <p:cNvPr id="276" name="Google Shape;276;p35"/>
          <p:cNvGrpSpPr/>
          <p:nvPr/>
        </p:nvGrpSpPr>
        <p:grpSpPr>
          <a:xfrm>
            <a:off x="8037372" y="2246934"/>
            <a:ext cx="4316513" cy="5091581"/>
            <a:chOff x="1240418" y="806299"/>
            <a:chExt cx="6322247" cy="7457462"/>
          </a:xfrm>
        </p:grpSpPr>
        <p:pic>
          <p:nvPicPr>
            <p:cNvPr id="277" name="Google Shape;277;p35"/>
            <p:cNvPicPr preferRelativeResize="0"/>
            <p:nvPr/>
          </p:nvPicPr>
          <p:blipFill rotWithShape="1">
            <a:blip r:embed="rId3">
              <a:alphaModFix/>
            </a:blip>
            <a:srcRect r="39925"/>
            <a:stretch/>
          </p:blipFill>
          <p:spPr>
            <a:xfrm>
              <a:off x="1240419" y="1489841"/>
              <a:ext cx="6322246" cy="6773920"/>
            </a:xfrm>
            <a:prstGeom prst="rect">
              <a:avLst/>
            </a:prstGeom>
            <a:noFill/>
            <a:ln>
              <a:noFill/>
            </a:ln>
          </p:spPr>
        </p:pic>
        <p:pic>
          <p:nvPicPr>
            <p:cNvPr id="278" name="Google Shape;278;p35"/>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grpSp>
        <p:nvGrpSpPr>
          <p:cNvPr id="279" name="Google Shape;279;p35"/>
          <p:cNvGrpSpPr/>
          <p:nvPr/>
        </p:nvGrpSpPr>
        <p:grpSpPr>
          <a:xfrm>
            <a:off x="728268" y="1690535"/>
            <a:ext cx="6554724" cy="6124615"/>
            <a:chOff x="728268" y="1527250"/>
            <a:chExt cx="6554724" cy="6124615"/>
          </a:xfrm>
        </p:grpSpPr>
        <p:sp>
          <p:nvSpPr>
            <p:cNvPr id="280" name="Google Shape;280;p35"/>
            <p:cNvSpPr txBox="1"/>
            <p:nvPr/>
          </p:nvSpPr>
          <p:spPr>
            <a:xfrm>
              <a:off x="865428" y="2462312"/>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&lt;p&gt;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&lt;/p&gt;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281" name="Google Shape;281;p35"/>
            <p:cNvSpPr txBox="1"/>
            <p:nvPr/>
          </p:nvSpPr>
          <p:spPr>
            <a:xfrm>
              <a:off x="994206" y="1698347"/>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282" name="Google Shape;282;p35"/>
            <p:cNvSpPr/>
            <p:nvPr/>
          </p:nvSpPr>
          <p:spPr>
            <a:xfrm>
              <a:off x="728268" y="1527250"/>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35"/>
            <p:cNvSpPr/>
            <p:nvPr/>
          </p:nvSpPr>
          <p:spPr>
            <a:xfrm rot="10800000">
              <a:off x="728268" y="2327350"/>
              <a:ext cx="6554724"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84" name="Google Shape;284;p35"/>
          <p:cNvSpPr/>
          <p:nvPr/>
        </p:nvSpPr>
        <p:spPr>
          <a:xfrm>
            <a:off x="865427" y="3715813"/>
            <a:ext cx="6188515" cy="3360847"/>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5" name="Google Shape;285;p35"/>
          <p:cNvSpPr/>
          <p:nvPr/>
        </p:nvSpPr>
        <p:spPr>
          <a:xfrm>
            <a:off x="865428" y="2625597"/>
            <a:ext cx="6188515" cy="559355"/>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289"/>
        <p:cNvGrpSpPr/>
        <p:nvPr/>
      </p:nvGrpSpPr>
      <p:grpSpPr>
        <a:xfrm>
          <a:off x="0" y="0"/>
          <a:ext cx="0" cy="0"/>
          <a:chOff x="0" y="0"/>
          <a:chExt cx="0" cy="0"/>
        </a:xfrm>
      </p:grpSpPr>
      <p:sp>
        <p:nvSpPr>
          <p:cNvPr id="290" name="Google Shape;290;p36"/>
          <p:cNvSpPr txBox="1"/>
          <p:nvPr/>
        </p:nvSpPr>
        <p:spPr>
          <a:xfrm>
            <a:off x="1318984" y="3396343"/>
            <a:ext cx="10366829" cy="470898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&lt;html&gt;</a:t>
            </a:r>
            <a:endParaRPr/>
          </a:p>
          <a:p>
            <a:pPr marL="0" marR="0" lvl="0" indent="0" algn="l" rtl="0">
              <a:lnSpc>
                <a:spcPct val="100000"/>
              </a:lnSpc>
              <a:spcBef>
                <a:spcPts val="0"/>
              </a:spcBef>
              <a:spcAft>
                <a:spcPts val="0"/>
              </a:spcAft>
              <a:buClr>
                <a:srgbClr val="000000"/>
              </a:buClr>
              <a:buSzPts val="6000"/>
              <a:buFont typeface="Arial"/>
              <a:buNone/>
            </a:pPr>
            <a:endParaRPr sz="6000" b="0" i="0" u="none" strike="noStrike" cap="none">
              <a:solidFill>
                <a:srgbClr val="FFC000"/>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  </a:t>
            </a:r>
            <a:r>
              <a:rPr lang="en-US" sz="6000" b="0" i="0" u="none" strike="noStrike" cap="none">
                <a:solidFill>
                  <a:srgbClr val="7F7F7F"/>
                </a:solidFill>
                <a:latin typeface="Source Code Pro"/>
                <a:ea typeface="Source Code Pro"/>
                <a:cs typeface="Source Code Pro"/>
                <a:sym typeface="Source Code Pro"/>
              </a:rPr>
              <a:t>content goes here</a:t>
            </a:r>
            <a:endParaRPr sz="6000" b="0" i="0" u="none" strike="noStrike" cap="none">
              <a:solidFill>
                <a:srgbClr val="7F7F7F"/>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000000"/>
              </a:buClr>
              <a:buSzPts val="6000"/>
              <a:buFont typeface="Arial"/>
              <a:buNone/>
            </a:pPr>
            <a:endParaRPr sz="6000" b="0" i="0" u="none" strike="noStrike" cap="none">
              <a:solidFill>
                <a:srgbClr val="FFC000"/>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&lt;/html&gt;</a:t>
            </a:r>
            <a:endParaRPr sz="6000" b="0" i="0" u="none" strike="noStrike" cap="none">
              <a:solidFill>
                <a:srgbClr val="FFC000"/>
              </a:solidFill>
              <a:latin typeface="Source Code Pro"/>
              <a:ea typeface="Source Code Pro"/>
              <a:cs typeface="Source Code Pro"/>
              <a:sym typeface="Source Code Pro"/>
            </a:endParaRPr>
          </a:p>
        </p:txBody>
      </p:sp>
      <p:cxnSp>
        <p:nvCxnSpPr>
          <p:cNvPr id="291" name="Google Shape;291;p36"/>
          <p:cNvCxnSpPr/>
          <p:nvPr/>
        </p:nvCxnSpPr>
        <p:spPr>
          <a:xfrm flipH="1">
            <a:off x="4249056" y="3135085"/>
            <a:ext cx="1465944" cy="654959"/>
          </a:xfrm>
          <a:prstGeom prst="straightConnector1">
            <a:avLst/>
          </a:prstGeom>
          <a:noFill/>
          <a:ln w="76200" cap="flat" cmpd="sng">
            <a:solidFill>
              <a:schemeClr val="lt1"/>
            </a:solidFill>
            <a:prstDash val="solid"/>
            <a:round/>
            <a:headEnd type="none" w="sm" len="sm"/>
            <a:tailEnd type="triangle" w="med" len="med"/>
          </a:ln>
        </p:spPr>
      </p:cxnSp>
      <p:sp>
        <p:nvSpPr>
          <p:cNvPr id="292" name="Google Shape;292;p36"/>
          <p:cNvSpPr txBox="1"/>
          <p:nvPr/>
        </p:nvSpPr>
        <p:spPr>
          <a:xfrm>
            <a:off x="5812972" y="2712200"/>
            <a:ext cx="3175869"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Opening tag</a:t>
            </a:r>
            <a:endParaRPr sz="4000" b="0" i="0" u="none" strike="noStrike" cap="none">
              <a:solidFill>
                <a:schemeClr val="lt1"/>
              </a:solidFill>
              <a:latin typeface="Avenir"/>
              <a:ea typeface="Avenir"/>
              <a:cs typeface="Avenir"/>
              <a:sym typeface="Avenir"/>
            </a:endParaRPr>
          </a:p>
        </p:txBody>
      </p:sp>
      <p:cxnSp>
        <p:nvCxnSpPr>
          <p:cNvPr id="293" name="Google Shape;293;p36"/>
          <p:cNvCxnSpPr/>
          <p:nvPr/>
        </p:nvCxnSpPr>
        <p:spPr>
          <a:xfrm rot="10800000">
            <a:off x="4706256" y="7643588"/>
            <a:ext cx="1367973" cy="461736"/>
          </a:xfrm>
          <a:prstGeom prst="straightConnector1">
            <a:avLst/>
          </a:prstGeom>
          <a:noFill/>
          <a:ln w="76200" cap="flat" cmpd="sng">
            <a:solidFill>
              <a:schemeClr val="lt1"/>
            </a:solidFill>
            <a:prstDash val="solid"/>
            <a:round/>
            <a:headEnd type="none" w="sm" len="sm"/>
            <a:tailEnd type="triangle" w="med" len="med"/>
          </a:ln>
        </p:spPr>
      </p:cxnSp>
      <p:sp>
        <p:nvSpPr>
          <p:cNvPr id="294" name="Google Shape;294;p36"/>
          <p:cNvSpPr txBox="1"/>
          <p:nvPr/>
        </p:nvSpPr>
        <p:spPr>
          <a:xfrm>
            <a:off x="6158214" y="7848153"/>
            <a:ext cx="286328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Closing tag</a:t>
            </a:r>
            <a:endParaRPr sz="4000" b="0" i="0" u="none" strike="noStrike" cap="none">
              <a:solidFill>
                <a:schemeClr val="lt1"/>
              </a:solidFill>
              <a:latin typeface="Avenir"/>
              <a:ea typeface="Avenir"/>
              <a:cs typeface="Avenir"/>
              <a:sym typeface="Avenir"/>
            </a:endParaRPr>
          </a:p>
        </p:txBody>
      </p:sp>
      <p:sp>
        <p:nvSpPr>
          <p:cNvPr id="295" name="Google Shape;295;p36"/>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7000">
                <a:solidFill>
                  <a:srgbClr val="D2DAFF"/>
                </a:solidFill>
              </a:rPr>
              <a:t>Elements are containers!</a:t>
            </a:r>
            <a:endParaRPr sz="7000">
              <a:solidFill>
                <a:srgbClr val="D2DA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300"/>
        <p:cNvGrpSpPr/>
        <p:nvPr/>
      </p:nvGrpSpPr>
      <p:grpSpPr>
        <a:xfrm>
          <a:off x="0" y="0"/>
          <a:ext cx="0" cy="0"/>
          <a:chOff x="0" y="0"/>
          <a:chExt cx="0" cy="0"/>
        </a:xfrm>
      </p:grpSpPr>
      <p:sp>
        <p:nvSpPr>
          <p:cNvPr id="301" name="Google Shape;301;p37"/>
          <p:cNvSpPr/>
          <p:nvPr/>
        </p:nvSpPr>
        <p:spPr>
          <a:xfrm>
            <a:off x="3983911" y="5247861"/>
            <a:ext cx="5796194" cy="1928191"/>
          </a:xfrm>
          <a:prstGeom prst="rect">
            <a:avLst/>
          </a:prstGeom>
          <a:no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302" name="Google Shape;302;p37"/>
          <p:cNvSpPr/>
          <p:nvPr/>
        </p:nvSpPr>
        <p:spPr>
          <a:xfrm>
            <a:off x="4600137" y="6240107"/>
            <a:ext cx="5179968" cy="467140"/>
          </a:xfrm>
          <a:prstGeom prst="rect">
            <a:avLst/>
          </a:prstGeom>
          <a:noFill/>
          <a:ln w="381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303" name="Google Shape;303;p37"/>
          <p:cNvSpPr/>
          <p:nvPr/>
        </p:nvSpPr>
        <p:spPr>
          <a:xfrm>
            <a:off x="3598259" y="3250929"/>
            <a:ext cx="6181846" cy="448171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304" name="Google Shape;304;p37"/>
          <p:cNvSpPr/>
          <p:nvPr/>
        </p:nvSpPr>
        <p:spPr>
          <a:xfrm rot="10800000">
            <a:off x="3411857" y="2590140"/>
            <a:ext cx="6554700" cy="53244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5" name="Google Shape;305;p37"/>
          <p:cNvSpPr txBox="1"/>
          <p:nvPr/>
        </p:nvSpPr>
        <p:spPr>
          <a:xfrm>
            <a:off x="3548993" y="2724988"/>
            <a:ext cx="6417600" cy="518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306" name="Google Shape;306;p37"/>
          <p:cNvSpPr txBox="1"/>
          <p:nvPr/>
        </p:nvSpPr>
        <p:spPr>
          <a:xfrm>
            <a:off x="3677771" y="1961023"/>
            <a:ext cx="23328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307" name="Google Shape;307;p37"/>
          <p:cNvSpPr/>
          <p:nvPr/>
        </p:nvSpPr>
        <p:spPr>
          <a:xfrm>
            <a:off x="3411833" y="1789926"/>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8" name="Google Shape;308;p37"/>
          <p:cNvSpPr/>
          <p:nvPr/>
        </p:nvSpPr>
        <p:spPr>
          <a:xfrm>
            <a:off x="3983911" y="3756991"/>
            <a:ext cx="5796194" cy="1470991"/>
          </a:xfrm>
          <a:prstGeom prst="rect">
            <a:avLst/>
          </a:prstGeom>
          <a:no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309" name="Google Shape;309;p37"/>
          <p:cNvSpPr/>
          <p:nvPr/>
        </p:nvSpPr>
        <p:spPr>
          <a:xfrm>
            <a:off x="4600137" y="4263887"/>
            <a:ext cx="5179968" cy="467140"/>
          </a:xfrm>
          <a:prstGeom prst="rect">
            <a:avLst/>
          </a:prstGeom>
          <a:noFill/>
          <a:ln w="381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310" name="Google Shape;310;p37"/>
          <p:cNvSpPr/>
          <p:nvPr/>
        </p:nvSpPr>
        <p:spPr>
          <a:xfrm>
            <a:off x="4600137" y="5719966"/>
            <a:ext cx="5179968" cy="467140"/>
          </a:xfrm>
          <a:prstGeom prst="rect">
            <a:avLst/>
          </a:prstGeom>
          <a:noFill/>
          <a:ln w="381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952500" y="254000"/>
            <a:ext cx="11099700" cy="13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a:t>Why does this matter??</a:t>
            </a:r>
            <a:endParaRPr sz="5400"/>
          </a:p>
        </p:txBody>
      </p:sp>
      <p:pic>
        <p:nvPicPr>
          <p:cNvPr id="81" name="Google Shape;81;p20"/>
          <p:cNvPicPr preferRelativeResize="0"/>
          <p:nvPr/>
        </p:nvPicPr>
        <p:blipFill>
          <a:blip r:embed="rId3">
            <a:alphaModFix/>
          </a:blip>
          <a:stretch>
            <a:fillRect/>
          </a:stretch>
        </p:blipFill>
        <p:spPr>
          <a:xfrm>
            <a:off x="3175756" y="1403300"/>
            <a:ext cx="6442142" cy="3281449"/>
          </a:xfrm>
          <a:prstGeom prst="rect">
            <a:avLst/>
          </a:prstGeom>
          <a:noFill/>
          <a:ln>
            <a:noFill/>
          </a:ln>
        </p:spPr>
      </p:pic>
      <p:pic>
        <p:nvPicPr>
          <p:cNvPr id="82" name="Google Shape;82;p20"/>
          <p:cNvPicPr preferRelativeResize="0"/>
          <p:nvPr/>
        </p:nvPicPr>
        <p:blipFill>
          <a:blip r:embed="rId4">
            <a:alphaModFix/>
          </a:blip>
          <a:stretch>
            <a:fillRect/>
          </a:stretch>
        </p:blipFill>
        <p:spPr>
          <a:xfrm>
            <a:off x="6698075" y="5575180"/>
            <a:ext cx="6301275" cy="3329170"/>
          </a:xfrm>
          <a:prstGeom prst="rect">
            <a:avLst/>
          </a:prstGeom>
          <a:noFill/>
          <a:ln>
            <a:noFill/>
          </a:ln>
        </p:spPr>
      </p:pic>
      <p:cxnSp>
        <p:nvCxnSpPr>
          <p:cNvPr id="83" name="Google Shape;83;p20"/>
          <p:cNvCxnSpPr/>
          <p:nvPr/>
        </p:nvCxnSpPr>
        <p:spPr>
          <a:xfrm>
            <a:off x="7594850" y="4890875"/>
            <a:ext cx="963300" cy="511500"/>
          </a:xfrm>
          <a:prstGeom prst="straightConnector1">
            <a:avLst/>
          </a:prstGeom>
          <a:noFill/>
          <a:ln w="38100" cap="flat" cmpd="sng">
            <a:solidFill>
              <a:srgbClr val="0000EE"/>
            </a:solidFill>
            <a:prstDash val="solid"/>
            <a:round/>
            <a:headEnd type="none" w="med" len="med"/>
            <a:tailEnd type="triangle" w="med" len="med"/>
          </a:ln>
        </p:spPr>
      </p:cxnSp>
      <p:sp>
        <p:nvSpPr>
          <p:cNvPr id="84" name="Google Shape;84;p20"/>
          <p:cNvSpPr txBox="1">
            <a:spLocks noGrp="1"/>
          </p:cNvSpPr>
          <p:nvPr>
            <p:ph type="title"/>
          </p:nvPr>
        </p:nvSpPr>
        <p:spPr>
          <a:xfrm>
            <a:off x="9310200" y="4706250"/>
            <a:ext cx="1364100" cy="95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300"/>
              <a:t>css</a:t>
            </a:r>
            <a:endParaRPr sz="4300"/>
          </a:p>
        </p:txBody>
      </p:sp>
      <p:cxnSp>
        <p:nvCxnSpPr>
          <p:cNvPr id="85" name="Google Shape;85;p20"/>
          <p:cNvCxnSpPr/>
          <p:nvPr/>
        </p:nvCxnSpPr>
        <p:spPr>
          <a:xfrm flipH="1">
            <a:off x="3582400" y="4912025"/>
            <a:ext cx="1260600" cy="490200"/>
          </a:xfrm>
          <a:prstGeom prst="straightConnector1">
            <a:avLst/>
          </a:prstGeom>
          <a:noFill/>
          <a:ln w="38100" cap="flat" cmpd="sng">
            <a:solidFill>
              <a:srgbClr val="0000EE"/>
            </a:solidFill>
            <a:prstDash val="solid"/>
            <a:round/>
            <a:headEnd type="none" w="med" len="med"/>
            <a:tailEnd type="triangle" w="med" len="med"/>
          </a:ln>
        </p:spPr>
      </p:cxnSp>
      <p:sp>
        <p:nvSpPr>
          <p:cNvPr id="86" name="Google Shape;86;p20"/>
          <p:cNvSpPr txBox="1">
            <a:spLocks noGrp="1"/>
          </p:cNvSpPr>
          <p:nvPr>
            <p:ph type="title"/>
          </p:nvPr>
        </p:nvSpPr>
        <p:spPr>
          <a:xfrm>
            <a:off x="2333300" y="4684750"/>
            <a:ext cx="1364100" cy="95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300"/>
              <a:t>html</a:t>
            </a:r>
            <a:endParaRPr sz="4300"/>
          </a:p>
        </p:txBody>
      </p:sp>
      <p:pic>
        <p:nvPicPr>
          <p:cNvPr id="87" name="Google Shape;87;p20"/>
          <p:cNvPicPr preferRelativeResize="0"/>
          <p:nvPr/>
        </p:nvPicPr>
        <p:blipFill rotWithShape="1">
          <a:blip r:embed="rId5">
            <a:alphaModFix/>
          </a:blip>
          <a:srcRect r="2600" b="7097"/>
          <a:stretch/>
        </p:blipFill>
        <p:spPr>
          <a:xfrm>
            <a:off x="100500" y="5570750"/>
            <a:ext cx="6442151" cy="324641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0A369D"/>
        </a:solidFill>
        <a:effectLst/>
      </p:bgPr>
    </p:bg>
    <p:spTree>
      <p:nvGrpSpPr>
        <p:cNvPr id="1" name="Shape 314"/>
        <p:cNvGrpSpPr/>
        <p:nvPr/>
      </p:nvGrpSpPr>
      <p:grpSpPr>
        <a:xfrm>
          <a:off x="0" y="0"/>
          <a:ext cx="0" cy="0"/>
          <a:chOff x="0" y="0"/>
          <a:chExt cx="0" cy="0"/>
        </a:xfrm>
      </p:grpSpPr>
      <p:pic>
        <p:nvPicPr>
          <p:cNvPr id="315" name="Google Shape;315;p38"/>
          <p:cNvPicPr preferRelativeResize="0"/>
          <p:nvPr/>
        </p:nvPicPr>
        <p:blipFill>
          <a:blip r:embed="rId3">
            <a:alphaModFix/>
          </a:blip>
          <a:stretch>
            <a:fillRect/>
          </a:stretch>
        </p:blipFill>
        <p:spPr>
          <a:xfrm>
            <a:off x="1152913" y="1948888"/>
            <a:ext cx="10698975" cy="5855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319"/>
        <p:cNvGrpSpPr/>
        <p:nvPr/>
      </p:nvGrpSpPr>
      <p:grpSpPr>
        <a:xfrm>
          <a:off x="0" y="0"/>
          <a:ext cx="0" cy="0"/>
          <a:chOff x="0" y="0"/>
          <a:chExt cx="0" cy="0"/>
        </a:xfrm>
      </p:grpSpPr>
      <p:sp>
        <p:nvSpPr>
          <p:cNvPr id="320" name="Google Shape;320;p39"/>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Nesting</a:t>
            </a:r>
            <a:endParaRPr sz="9387">
              <a:solidFill>
                <a:srgbClr val="D2DAFF"/>
              </a:solidFill>
            </a:endParaRPr>
          </a:p>
        </p:txBody>
      </p:sp>
      <p:sp>
        <p:nvSpPr>
          <p:cNvPr id="321" name="Google Shape;321;p39"/>
          <p:cNvSpPr txBox="1"/>
          <p:nvPr/>
        </p:nvSpPr>
        <p:spPr>
          <a:xfrm>
            <a:off x="-706041" y="3191993"/>
            <a:ext cx="10366800" cy="4709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&lt;a&gt;</a:t>
            </a:r>
            <a:endParaRPr/>
          </a:p>
          <a:p>
            <a:pPr marL="0" marR="0" lvl="0" indent="0" algn="ctr" rtl="0">
              <a:lnSpc>
                <a:spcPct val="100000"/>
              </a:lnSpc>
              <a:spcBef>
                <a:spcPts val="0"/>
              </a:spcBef>
              <a:spcAft>
                <a:spcPts val="0"/>
              </a:spcAft>
              <a:buClr>
                <a:srgbClr val="92D050"/>
              </a:buClr>
              <a:buSzPts val="6000"/>
              <a:buFont typeface="Source Code Pro"/>
              <a:buNone/>
            </a:pPr>
            <a:r>
              <a:rPr lang="en-US" sz="6000" b="0" i="0" u="none" strike="noStrike" cap="none">
                <a:solidFill>
                  <a:srgbClr val="92D050"/>
                </a:solidFill>
                <a:latin typeface="Source Code Pro"/>
                <a:ea typeface="Source Code Pro"/>
                <a:cs typeface="Source Code Pro"/>
                <a:sym typeface="Source Code Pro"/>
              </a:rPr>
              <a:t>&lt;b&gt;</a:t>
            </a:r>
            <a:endParaRPr sz="6000" b="0" i="0" u="none" strike="noStrike" cap="none">
              <a:solidFill>
                <a:srgbClr val="92D050"/>
              </a:solidFill>
              <a:latin typeface="Source Code Pro"/>
              <a:ea typeface="Source Code Pro"/>
              <a:cs typeface="Source Code Pro"/>
              <a:sym typeface="Source Code Pro"/>
            </a:endParaRPr>
          </a:p>
          <a:p>
            <a:pPr marL="0" marR="0" lvl="0" indent="0" algn="ctr"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&lt;/a&gt;</a:t>
            </a:r>
            <a:endParaRPr/>
          </a:p>
          <a:p>
            <a:pPr marL="0" marR="0" lvl="0" indent="0" algn="ctr" rtl="0">
              <a:lnSpc>
                <a:spcPct val="100000"/>
              </a:lnSpc>
              <a:spcBef>
                <a:spcPts val="0"/>
              </a:spcBef>
              <a:spcAft>
                <a:spcPts val="0"/>
              </a:spcAft>
              <a:buClr>
                <a:srgbClr val="92D050"/>
              </a:buClr>
              <a:buSzPts val="6000"/>
              <a:buFont typeface="Source Code Pro"/>
              <a:buNone/>
            </a:pPr>
            <a:r>
              <a:rPr lang="en-US" sz="6000" b="0" i="0" u="none" strike="noStrike" cap="none">
                <a:solidFill>
                  <a:srgbClr val="92D050"/>
                </a:solidFill>
                <a:latin typeface="Source Code Pro"/>
                <a:ea typeface="Source Code Pro"/>
                <a:cs typeface="Source Code Pro"/>
                <a:sym typeface="Source Code Pro"/>
              </a:rPr>
              <a:t>&lt;/b&gt;</a:t>
            </a:r>
            <a:endParaRPr/>
          </a:p>
          <a:p>
            <a:pPr marL="0" marR="0" lvl="0" indent="0" algn="ctr" rtl="0">
              <a:lnSpc>
                <a:spcPct val="100000"/>
              </a:lnSpc>
              <a:spcBef>
                <a:spcPts val="0"/>
              </a:spcBef>
              <a:spcAft>
                <a:spcPts val="0"/>
              </a:spcAft>
              <a:buClr>
                <a:srgbClr val="000000"/>
              </a:buClr>
              <a:buSzPts val="6000"/>
              <a:buFont typeface="Arial"/>
              <a:buNone/>
            </a:pPr>
            <a:endParaRPr sz="6000" b="0" i="0" u="none" strike="noStrike" cap="none">
              <a:solidFill>
                <a:srgbClr val="FFC000"/>
              </a:solidFill>
              <a:latin typeface="Source Code Pro"/>
              <a:ea typeface="Source Code Pro"/>
              <a:cs typeface="Source Code Pro"/>
              <a:sym typeface="Source Code Pro"/>
            </a:endParaRPr>
          </a:p>
        </p:txBody>
      </p:sp>
      <p:cxnSp>
        <p:nvCxnSpPr>
          <p:cNvPr id="322" name="Google Shape;322;p39"/>
          <p:cNvCxnSpPr/>
          <p:nvPr/>
        </p:nvCxnSpPr>
        <p:spPr>
          <a:xfrm>
            <a:off x="3512175" y="3410653"/>
            <a:ext cx="1738200" cy="3440700"/>
          </a:xfrm>
          <a:prstGeom prst="straightConnector1">
            <a:avLst/>
          </a:prstGeom>
          <a:noFill/>
          <a:ln w="76200" cap="flat" cmpd="sng">
            <a:solidFill>
              <a:srgbClr val="CC333F"/>
            </a:solidFill>
            <a:prstDash val="solid"/>
            <a:round/>
            <a:headEnd type="none" w="sm" len="sm"/>
            <a:tailEnd type="none" w="sm" len="sm"/>
          </a:ln>
        </p:spPr>
      </p:cxnSp>
      <p:cxnSp>
        <p:nvCxnSpPr>
          <p:cNvPr id="323" name="Google Shape;323;p39"/>
          <p:cNvCxnSpPr/>
          <p:nvPr/>
        </p:nvCxnSpPr>
        <p:spPr>
          <a:xfrm rot="10800000" flipH="1">
            <a:off x="3512175" y="3333840"/>
            <a:ext cx="1738200" cy="3375600"/>
          </a:xfrm>
          <a:prstGeom prst="straightConnector1">
            <a:avLst/>
          </a:prstGeom>
          <a:noFill/>
          <a:ln w="76200" cap="flat" cmpd="sng">
            <a:solidFill>
              <a:srgbClr val="CC333F"/>
            </a:solidFill>
            <a:prstDash val="solid"/>
            <a:round/>
            <a:headEnd type="none" w="sm" len="sm"/>
            <a:tailEnd type="none" w="sm" len="sm"/>
          </a:ln>
        </p:spPr>
      </p:cxnSp>
      <p:sp>
        <p:nvSpPr>
          <p:cNvPr id="324" name="Google Shape;324;p39"/>
          <p:cNvSpPr/>
          <p:nvPr/>
        </p:nvSpPr>
        <p:spPr>
          <a:xfrm>
            <a:off x="6358447" y="4554570"/>
            <a:ext cx="3668700" cy="2154900"/>
          </a:xfrm>
          <a:prstGeom prst="rect">
            <a:avLst/>
          </a:prstGeom>
          <a:noFill/>
          <a:ln w="762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325" name="Google Shape;325;p39"/>
          <p:cNvSpPr/>
          <p:nvPr/>
        </p:nvSpPr>
        <p:spPr>
          <a:xfrm>
            <a:off x="6358446" y="3410653"/>
            <a:ext cx="3668700" cy="2154900"/>
          </a:xfrm>
          <a:prstGeom prst="rect">
            <a:avLst/>
          </a:prstGeom>
          <a:noFill/>
          <a:ln w="762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443319" y="1411935"/>
            <a:ext cx="12118200" cy="38922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Questions?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335"/>
        <p:cNvGrpSpPr/>
        <p:nvPr/>
      </p:nvGrpSpPr>
      <p:grpSpPr>
        <a:xfrm>
          <a:off x="0" y="0"/>
          <a:ext cx="0" cy="0"/>
          <a:chOff x="0" y="0"/>
          <a:chExt cx="0" cy="0"/>
        </a:xfrm>
      </p:grpSpPr>
      <p:grpSp>
        <p:nvGrpSpPr>
          <p:cNvPr id="336" name="Google Shape;336;p41"/>
          <p:cNvGrpSpPr/>
          <p:nvPr/>
        </p:nvGrpSpPr>
        <p:grpSpPr>
          <a:xfrm>
            <a:off x="8037310" y="2246894"/>
            <a:ext cx="4316198" cy="5091210"/>
            <a:chOff x="1240418" y="806299"/>
            <a:chExt cx="6322248" cy="7457462"/>
          </a:xfrm>
        </p:grpSpPr>
        <p:pic>
          <p:nvPicPr>
            <p:cNvPr id="337" name="Google Shape;337;p41"/>
            <p:cNvPicPr preferRelativeResize="0"/>
            <p:nvPr/>
          </p:nvPicPr>
          <p:blipFill rotWithShape="1">
            <a:blip r:embed="rId3">
              <a:alphaModFix/>
            </a:blip>
            <a:srcRect r="39925"/>
            <a:stretch/>
          </p:blipFill>
          <p:spPr>
            <a:xfrm>
              <a:off x="1240419" y="1489841"/>
              <a:ext cx="6322247" cy="6773920"/>
            </a:xfrm>
            <a:prstGeom prst="rect">
              <a:avLst/>
            </a:prstGeom>
            <a:noFill/>
            <a:ln>
              <a:noFill/>
            </a:ln>
          </p:spPr>
        </p:pic>
        <p:pic>
          <p:nvPicPr>
            <p:cNvPr id="338" name="Google Shape;338;p41"/>
            <p:cNvPicPr preferRelativeResize="0"/>
            <p:nvPr/>
          </p:nvPicPr>
          <p:blipFill rotWithShape="1">
            <a:blip r:embed="rId4">
              <a:alphaModFix/>
            </a:blip>
            <a:srcRect r="70646" b="6933"/>
            <a:stretch/>
          </p:blipFill>
          <p:spPr>
            <a:xfrm>
              <a:off x="1240418" y="806299"/>
              <a:ext cx="6322248" cy="663245"/>
            </a:xfrm>
            <a:prstGeom prst="rect">
              <a:avLst/>
            </a:prstGeom>
            <a:noFill/>
            <a:ln>
              <a:noFill/>
            </a:ln>
          </p:spPr>
        </p:pic>
      </p:grpSp>
      <p:grpSp>
        <p:nvGrpSpPr>
          <p:cNvPr id="339" name="Google Shape;339;p41"/>
          <p:cNvGrpSpPr/>
          <p:nvPr/>
        </p:nvGrpSpPr>
        <p:grpSpPr>
          <a:xfrm>
            <a:off x="728268" y="1690535"/>
            <a:ext cx="6554760" cy="6124762"/>
            <a:chOff x="728268" y="1527250"/>
            <a:chExt cx="6554760" cy="6124762"/>
          </a:xfrm>
        </p:grpSpPr>
        <p:sp>
          <p:nvSpPr>
            <p:cNvPr id="340" name="Google Shape;340;p41"/>
            <p:cNvSpPr txBox="1"/>
            <p:nvPr/>
          </p:nvSpPr>
          <p:spPr>
            <a:xfrm>
              <a:off x="865428" y="2462312"/>
              <a:ext cx="6417600" cy="518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&lt;p&gt;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&lt;/p&gt;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341" name="Google Shape;341;p41"/>
            <p:cNvSpPr txBox="1"/>
            <p:nvPr/>
          </p:nvSpPr>
          <p:spPr>
            <a:xfrm>
              <a:off x="994206" y="1698347"/>
              <a:ext cx="23328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342" name="Google Shape;342;p41"/>
            <p:cNvSpPr/>
            <p:nvPr/>
          </p:nvSpPr>
          <p:spPr>
            <a:xfrm>
              <a:off x="728268" y="1527250"/>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3" name="Google Shape;343;p41"/>
            <p:cNvSpPr/>
            <p:nvPr/>
          </p:nvSpPr>
          <p:spPr>
            <a:xfrm rot="10800000">
              <a:off x="728292" y="2327464"/>
              <a:ext cx="6554700" cy="53244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44" name="Google Shape;344;p41"/>
          <p:cNvSpPr/>
          <p:nvPr/>
        </p:nvSpPr>
        <p:spPr>
          <a:xfrm>
            <a:off x="865427" y="3715813"/>
            <a:ext cx="6188400" cy="3360900"/>
          </a:xfrm>
          <a:prstGeom prst="rect">
            <a:avLst/>
          </a:prstGeom>
          <a:solidFill>
            <a:srgbClr val="000000">
              <a:alpha val="721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5" name="Google Shape;345;p41"/>
          <p:cNvSpPr/>
          <p:nvPr/>
        </p:nvSpPr>
        <p:spPr>
          <a:xfrm>
            <a:off x="865428" y="2625597"/>
            <a:ext cx="6188400" cy="559500"/>
          </a:xfrm>
          <a:prstGeom prst="rect">
            <a:avLst/>
          </a:prstGeom>
          <a:solidFill>
            <a:srgbClr val="000000">
              <a:alpha val="721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350"/>
        <p:cNvGrpSpPr/>
        <p:nvPr/>
      </p:nvGrpSpPr>
      <p:grpSpPr>
        <a:xfrm>
          <a:off x="0" y="0"/>
          <a:ext cx="0" cy="0"/>
          <a:chOff x="0" y="0"/>
          <a:chExt cx="0" cy="0"/>
        </a:xfrm>
      </p:grpSpPr>
      <p:sp>
        <p:nvSpPr>
          <p:cNvPr id="351" name="Google Shape;351;p42"/>
          <p:cNvSpPr/>
          <p:nvPr/>
        </p:nvSpPr>
        <p:spPr>
          <a:xfrm rot="10800000">
            <a:off x="728268" y="2490635"/>
            <a:ext cx="6554724"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52" name="Google Shape;352;p42"/>
          <p:cNvGrpSpPr/>
          <p:nvPr/>
        </p:nvGrpSpPr>
        <p:grpSpPr>
          <a:xfrm>
            <a:off x="8037372" y="2246934"/>
            <a:ext cx="4316513" cy="5091581"/>
            <a:chOff x="1240418" y="806299"/>
            <a:chExt cx="6322247" cy="7457462"/>
          </a:xfrm>
        </p:grpSpPr>
        <p:pic>
          <p:nvPicPr>
            <p:cNvPr id="353" name="Google Shape;353;p42"/>
            <p:cNvPicPr preferRelativeResize="0"/>
            <p:nvPr/>
          </p:nvPicPr>
          <p:blipFill rotWithShape="1">
            <a:blip r:embed="rId3">
              <a:alphaModFix/>
            </a:blip>
            <a:srcRect r="39925"/>
            <a:stretch/>
          </p:blipFill>
          <p:spPr>
            <a:xfrm>
              <a:off x="1240419" y="1489841"/>
              <a:ext cx="6322246" cy="6773920"/>
            </a:xfrm>
            <a:prstGeom prst="rect">
              <a:avLst/>
            </a:prstGeom>
            <a:noFill/>
            <a:ln w="19050" cap="flat" cmpd="sng">
              <a:solidFill>
                <a:srgbClr val="000000"/>
              </a:solidFill>
              <a:prstDash val="solid"/>
              <a:round/>
              <a:headEnd type="none" w="sm" len="sm"/>
              <a:tailEnd type="none" w="sm" len="sm"/>
            </a:ln>
          </p:spPr>
        </p:pic>
        <p:pic>
          <p:nvPicPr>
            <p:cNvPr id="354" name="Google Shape;354;p42"/>
            <p:cNvPicPr preferRelativeResize="0"/>
            <p:nvPr/>
          </p:nvPicPr>
          <p:blipFill rotWithShape="1">
            <a:blip r:embed="rId4">
              <a:alphaModFix/>
            </a:blip>
            <a:srcRect r="70647" b="6937"/>
            <a:stretch/>
          </p:blipFill>
          <p:spPr>
            <a:xfrm>
              <a:off x="1240418" y="806299"/>
              <a:ext cx="6322247" cy="663245"/>
            </a:xfrm>
            <a:prstGeom prst="rect">
              <a:avLst/>
            </a:prstGeom>
            <a:noFill/>
            <a:ln w="19050" cap="flat" cmpd="sng">
              <a:solidFill>
                <a:srgbClr val="000000"/>
              </a:solidFill>
              <a:prstDash val="solid"/>
              <a:round/>
              <a:headEnd type="none" w="sm" len="sm"/>
              <a:tailEnd type="none" w="sm" len="sm"/>
            </a:ln>
          </p:spPr>
        </p:pic>
      </p:grpSp>
      <p:sp>
        <p:nvSpPr>
          <p:cNvPr id="355" name="Google Shape;355;p42"/>
          <p:cNvSpPr txBox="1"/>
          <p:nvPr/>
        </p:nvSpPr>
        <p:spPr>
          <a:xfrm>
            <a:off x="865428" y="2625597"/>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356" name="Google Shape;356;p42"/>
          <p:cNvSpPr txBox="1"/>
          <p:nvPr/>
        </p:nvSpPr>
        <p:spPr>
          <a:xfrm>
            <a:off x="994206" y="1861632"/>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357" name="Google Shape;357;p42"/>
          <p:cNvSpPr/>
          <p:nvPr/>
        </p:nvSpPr>
        <p:spPr>
          <a:xfrm>
            <a:off x="728268" y="1690535"/>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8" name="Google Shape;358;p42"/>
          <p:cNvSpPr/>
          <p:nvPr/>
        </p:nvSpPr>
        <p:spPr>
          <a:xfrm>
            <a:off x="865489" y="5649685"/>
            <a:ext cx="6188400" cy="979800"/>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9" name="Google Shape;359;p42"/>
          <p:cNvSpPr/>
          <p:nvPr/>
        </p:nvSpPr>
        <p:spPr>
          <a:xfrm>
            <a:off x="865428" y="2625597"/>
            <a:ext cx="6188515" cy="559355"/>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0" name="Google Shape;360;p42"/>
          <p:cNvSpPr/>
          <p:nvPr/>
        </p:nvSpPr>
        <p:spPr>
          <a:xfrm>
            <a:off x="865428" y="4148337"/>
            <a:ext cx="6188515" cy="478883"/>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365"/>
        <p:cNvGrpSpPr/>
        <p:nvPr/>
      </p:nvGrpSpPr>
      <p:grpSpPr>
        <a:xfrm>
          <a:off x="0" y="0"/>
          <a:ext cx="0" cy="0"/>
          <a:chOff x="0" y="0"/>
          <a:chExt cx="0" cy="0"/>
        </a:xfrm>
      </p:grpSpPr>
      <p:sp>
        <p:nvSpPr>
          <p:cNvPr id="366" name="Google Shape;366;p43"/>
          <p:cNvSpPr/>
          <p:nvPr/>
        </p:nvSpPr>
        <p:spPr>
          <a:xfrm rot="10800000">
            <a:off x="728268" y="2490635"/>
            <a:ext cx="6554724"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67" name="Google Shape;367;p43"/>
          <p:cNvGrpSpPr/>
          <p:nvPr/>
        </p:nvGrpSpPr>
        <p:grpSpPr>
          <a:xfrm>
            <a:off x="8037372" y="2246934"/>
            <a:ext cx="4316513" cy="5091581"/>
            <a:chOff x="1240418" y="806299"/>
            <a:chExt cx="6322247" cy="7457462"/>
          </a:xfrm>
        </p:grpSpPr>
        <p:pic>
          <p:nvPicPr>
            <p:cNvPr id="368" name="Google Shape;368;p43"/>
            <p:cNvPicPr preferRelativeResize="0"/>
            <p:nvPr/>
          </p:nvPicPr>
          <p:blipFill rotWithShape="1">
            <a:blip r:embed="rId3">
              <a:alphaModFix/>
            </a:blip>
            <a:srcRect r="39925"/>
            <a:stretch/>
          </p:blipFill>
          <p:spPr>
            <a:xfrm>
              <a:off x="1240419" y="1489841"/>
              <a:ext cx="6322246" cy="6773920"/>
            </a:xfrm>
            <a:prstGeom prst="rect">
              <a:avLst/>
            </a:prstGeom>
            <a:noFill/>
            <a:ln w="19050" cap="flat" cmpd="sng">
              <a:solidFill>
                <a:srgbClr val="000000"/>
              </a:solidFill>
              <a:prstDash val="solid"/>
              <a:round/>
              <a:headEnd type="none" w="sm" len="sm"/>
              <a:tailEnd type="none" w="sm" len="sm"/>
            </a:ln>
          </p:spPr>
        </p:pic>
        <p:pic>
          <p:nvPicPr>
            <p:cNvPr id="369" name="Google Shape;369;p43"/>
            <p:cNvPicPr preferRelativeResize="0"/>
            <p:nvPr/>
          </p:nvPicPr>
          <p:blipFill rotWithShape="1">
            <a:blip r:embed="rId4">
              <a:alphaModFix/>
            </a:blip>
            <a:srcRect r="70647" b="6937"/>
            <a:stretch/>
          </p:blipFill>
          <p:spPr>
            <a:xfrm>
              <a:off x="1240418" y="806299"/>
              <a:ext cx="6322247" cy="663245"/>
            </a:xfrm>
            <a:prstGeom prst="rect">
              <a:avLst/>
            </a:prstGeom>
            <a:noFill/>
            <a:ln w="19050" cap="flat" cmpd="sng">
              <a:solidFill>
                <a:srgbClr val="000000"/>
              </a:solidFill>
              <a:prstDash val="solid"/>
              <a:round/>
              <a:headEnd type="none" w="sm" len="sm"/>
              <a:tailEnd type="none" w="sm" len="sm"/>
            </a:ln>
          </p:spPr>
        </p:pic>
      </p:grpSp>
      <p:sp>
        <p:nvSpPr>
          <p:cNvPr id="370" name="Google Shape;370;p43"/>
          <p:cNvSpPr txBox="1"/>
          <p:nvPr/>
        </p:nvSpPr>
        <p:spPr>
          <a:xfrm>
            <a:off x="865428" y="2625597"/>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371" name="Google Shape;371;p43"/>
          <p:cNvSpPr txBox="1"/>
          <p:nvPr/>
        </p:nvSpPr>
        <p:spPr>
          <a:xfrm>
            <a:off x="994206" y="1861632"/>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372" name="Google Shape;372;p43"/>
          <p:cNvSpPr/>
          <p:nvPr/>
        </p:nvSpPr>
        <p:spPr>
          <a:xfrm>
            <a:off x="728268" y="1690535"/>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3" name="Google Shape;373;p43"/>
          <p:cNvSpPr/>
          <p:nvPr/>
        </p:nvSpPr>
        <p:spPr>
          <a:xfrm>
            <a:off x="865489" y="5164486"/>
            <a:ext cx="6188400" cy="2412000"/>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4" name="Google Shape;374;p43"/>
          <p:cNvSpPr/>
          <p:nvPr/>
        </p:nvSpPr>
        <p:spPr>
          <a:xfrm>
            <a:off x="865428" y="2723568"/>
            <a:ext cx="6188515" cy="887503"/>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379"/>
        <p:cNvGrpSpPr/>
        <p:nvPr/>
      </p:nvGrpSpPr>
      <p:grpSpPr>
        <a:xfrm>
          <a:off x="0" y="0"/>
          <a:ext cx="0" cy="0"/>
          <a:chOff x="0" y="0"/>
          <a:chExt cx="0" cy="0"/>
        </a:xfrm>
      </p:grpSpPr>
      <p:sp>
        <p:nvSpPr>
          <p:cNvPr id="380" name="Google Shape;380;p44"/>
          <p:cNvSpPr/>
          <p:nvPr/>
        </p:nvSpPr>
        <p:spPr>
          <a:xfrm rot="10800000">
            <a:off x="728268" y="2490635"/>
            <a:ext cx="6554724"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81" name="Google Shape;381;p44"/>
          <p:cNvGrpSpPr/>
          <p:nvPr/>
        </p:nvGrpSpPr>
        <p:grpSpPr>
          <a:xfrm>
            <a:off x="8037372" y="2246934"/>
            <a:ext cx="4316513" cy="5091581"/>
            <a:chOff x="1240418" y="806299"/>
            <a:chExt cx="6322247" cy="7457462"/>
          </a:xfrm>
        </p:grpSpPr>
        <p:pic>
          <p:nvPicPr>
            <p:cNvPr id="382" name="Google Shape;382;p44"/>
            <p:cNvPicPr preferRelativeResize="0"/>
            <p:nvPr/>
          </p:nvPicPr>
          <p:blipFill rotWithShape="1">
            <a:blip r:embed="rId3">
              <a:alphaModFix/>
            </a:blip>
            <a:srcRect r="39925"/>
            <a:stretch/>
          </p:blipFill>
          <p:spPr>
            <a:xfrm>
              <a:off x="1240419" y="1489841"/>
              <a:ext cx="6322246" cy="6773920"/>
            </a:xfrm>
            <a:prstGeom prst="rect">
              <a:avLst/>
            </a:prstGeom>
            <a:noFill/>
            <a:ln w="19050" cap="flat" cmpd="sng">
              <a:solidFill>
                <a:srgbClr val="000000"/>
              </a:solidFill>
              <a:prstDash val="solid"/>
              <a:round/>
              <a:headEnd type="none" w="sm" len="sm"/>
              <a:tailEnd type="none" w="sm" len="sm"/>
            </a:ln>
          </p:spPr>
        </p:pic>
        <p:pic>
          <p:nvPicPr>
            <p:cNvPr id="383" name="Google Shape;383;p44"/>
            <p:cNvPicPr preferRelativeResize="0"/>
            <p:nvPr/>
          </p:nvPicPr>
          <p:blipFill rotWithShape="1">
            <a:blip r:embed="rId4">
              <a:alphaModFix/>
            </a:blip>
            <a:srcRect r="70647" b="6937"/>
            <a:stretch/>
          </p:blipFill>
          <p:spPr>
            <a:xfrm>
              <a:off x="1240418" y="806299"/>
              <a:ext cx="6322247" cy="663245"/>
            </a:xfrm>
            <a:prstGeom prst="rect">
              <a:avLst/>
            </a:prstGeom>
            <a:noFill/>
            <a:ln w="19050" cap="flat" cmpd="sng">
              <a:solidFill>
                <a:srgbClr val="000000"/>
              </a:solidFill>
              <a:prstDash val="solid"/>
              <a:round/>
              <a:headEnd type="none" w="sm" len="sm"/>
              <a:tailEnd type="none" w="sm" len="sm"/>
            </a:ln>
          </p:spPr>
        </p:pic>
      </p:grpSp>
      <p:sp>
        <p:nvSpPr>
          <p:cNvPr id="384" name="Google Shape;384;p44"/>
          <p:cNvSpPr txBox="1"/>
          <p:nvPr/>
        </p:nvSpPr>
        <p:spPr>
          <a:xfrm>
            <a:off x="865428" y="2625597"/>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385" name="Google Shape;385;p44"/>
          <p:cNvSpPr txBox="1"/>
          <p:nvPr/>
        </p:nvSpPr>
        <p:spPr>
          <a:xfrm>
            <a:off x="994206" y="1861632"/>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386" name="Google Shape;386;p44"/>
          <p:cNvSpPr/>
          <p:nvPr/>
        </p:nvSpPr>
        <p:spPr>
          <a:xfrm>
            <a:off x="728268" y="1690535"/>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 name="Google Shape;387;p44"/>
          <p:cNvSpPr/>
          <p:nvPr/>
        </p:nvSpPr>
        <p:spPr>
          <a:xfrm>
            <a:off x="865428" y="2625597"/>
            <a:ext cx="6188515" cy="1554517"/>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8" name="Google Shape;388;p44"/>
          <p:cNvSpPr/>
          <p:nvPr/>
        </p:nvSpPr>
        <p:spPr>
          <a:xfrm>
            <a:off x="865493" y="4682997"/>
            <a:ext cx="6188400" cy="2893500"/>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9" name="Google Shape;389;p44"/>
          <p:cNvSpPr/>
          <p:nvPr/>
        </p:nvSpPr>
        <p:spPr>
          <a:xfrm>
            <a:off x="7841430" y="2116306"/>
            <a:ext cx="2184314" cy="757523"/>
          </a:xfrm>
          <a:prstGeom prst="rect">
            <a:avLst/>
          </a:prstGeom>
          <a:noFill/>
          <a:ln w="762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394"/>
        <p:cNvGrpSpPr/>
        <p:nvPr/>
      </p:nvGrpSpPr>
      <p:grpSpPr>
        <a:xfrm>
          <a:off x="0" y="0"/>
          <a:ext cx="0" cy="0"/>
          <a:chOff x="0" y="0"/>
          <a:chExt cx="0" cy="0"/>
        </a:xfrm>
      </p:grpSpPr>
      <p:sp>
        <p:nvSpPr>
          <p:cNvPr id="395" name="Google Shape;395;p45"/>
          <p:cNvSpPr/>
          <p:nvPr/>
        </p:nvSpPr>
        <p:spPr>
          <a:xfrm rot="10800000">
            <a:off x="728268" y="2490635"/>
            <a:ext cx="6554724"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96" name="Google Shape;396;p45"/>
          <p:cNvGrpSpPr/>
          <p:nvPr/>
        </p:nvGrpSpPr>
        <p:grpSpPr>
          <a:xfrm>
            <a:off x="8037372" y="2246934"/>
            <a:ext cx="4316513" cy="5091581"/>
            <a:chOff x="1240418" y="806299"/>
            <a:chExt cx="6322247" cy="7457462"/>
          </a:xfrm>
        </p:grpSpPr>
        <p:pic>
          <p:nvPicPr>
            <p:cNvPr id="397" name="Google Shape;397;p45"/>
            <p:cNvPicPr preferRelativeResize="0"/>
            <p:nvPr/>
          </p:nvPicPr>
          <p:blipFill rotWithShape="1">
            <a:blip r:embed="rId3">
              <a:alphaModFix/>
            </a:blip>
            <a:srcRect r="39925"/>
            <a:stretch/>
          </p:blipFill>
          <p:spPr>
            <a:xfrm>
              <a:off x="1240419" y="1489841"/>
              <a:ext cx="6322246" cy="6773920"/>
            </a:xfrm>
            <a:prstGeom prst="rect">
              <a:avLst/>
            </a:prstGeom>
            <a:noFill/>
            <a:ln w="19050" cap="flat" cmpd="sng">
              <a:solidFill>
                <a:srgbClr val="000000"/>
              </a:solidFill>
              <a:prstDash val="solid"/>
              <a:round/>
              <a:headEnd type="none" w="sm" len="sm"/>
              <a:tailEnd type="none" w="sm" len="sm"/>
            </a:ln>
          </p:spPr>
        </p:pic>
        <p:pic>
          <p:nvPicPr>
            <p:cNvPr id="398" name="Google Shape;398;p45"/>
            <p:cNvPicPr preferRelativeResize="0"/>
            <p:nvPr/>
          </p:nvPicPr>
          <p:blipFill rotWithShape="1">
            <a:blip r:embed="rId4">
              <a:alphaModFix/>
            </a:blip>
            <a:srcRect r="70647" b="6937"/>
            <a:stretch/>
          </p:blipFill>
          <p:spPr>
            <a:xfrm>
              <a:off x="1240418" y="806299"/>
              <a:ext cx="6322247" cy="663245"/>
            </a:xfrm>
            <a:prstGeom prst="rect">
              <a:avLst/>
            </a:prstGeom>
            <a:noFill/>
            <a:ln w="19050" cap="flat" cmpd="sng">
              <a:solidFill>
                <a:srgbClr val="000000"/>
              </a:solidFill>
              <a:prstDash val="solid"/>
              <a:round/>
              <a:headEnd type="none" w="sm" len="sm"/>
              <a:tailEnd type="none" w="sm" len="sm"/>
            </a:ln>
          </p:spPr>
        </p:pic>
      </p:grpSp>
      <p:sp>
        <p:nvSpPr>
          <p:cNvPr id="399" name="Google Shape;399;p45"/>
          <p:cNvSpPr txBox="1"/>
          <p:nvPr/>
        </p:nvSpPr>
        <p:spPr>
          <a:xfrm>
            <a:off x="865428" y="2625597"/>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400" name="Google Shape;400;p45"/>
          <p:cNvSpPr txBox="1"/>
          <p:nvPr/>
        </p:nvSpPr>
        <p:spPr>
          <a:xfrm>
            <a:off x="994206" y="1861632"/>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401" name="Google Shape;401;p45"/>
          <p:cNvSpPr/>
          <p:nvPr/>
        </p:nvSpPr>
        <p:spPr>
          <a:xfrm>
            <a:off x="728268" y="1690535"/>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2" name="Google Shape;402;p45"/>
          <p:cNvSpPr/>
          <p:nvPr/>
        </p:nvSpPr>
        <p:spPr>
          <a:xfrm>
            <a:off x="865428" y="2625597"/>
            <a:ext cx="6188515" cy="2436260"/>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3" name="Google Shape;403;p45"/>
          <p:cNvSpPr/>
          <p:nvPr/>
        </p:nvSpPr>
        <p:spPr>
          <a:xfrm>
            <a:off x="994206" y="7021285"/>
            <a:ext cx="6188515" cy="555171"/>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4" name="Google Shape;404;p45"/>
          <p:cNvSpPr/>
          <p:nvPr/>
        </p:nvSpPr>
        <p:spPr>
          <a:xfrm>
            <a:off x="8037371" y="2722314"/>
            <a:ext cx="4316513" cy="4616201"/>
          </a:xfrm>
          <a:prstGeom prst="rect">
            <a:avLst/>
          </a:prstGeom>
          <a:noFill/>
          <a:ln w="1016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409"/>
        <p:cNvGrpSpPr/>
        <p:nvPr/>
      </p:nvGrpSpPr>
      <p:grpSpPr>
        <a:xfrm>
          <a:off x="0" y="0"/>
          <a:ext cx="0" cy="0"/>
          <a:chOff x="0" y="0"/>
          <a:chExt cx="0" cy="0"/>
        </a:xfrm>
      </p:grpSpPr>
      <p:sp>
        <p:nvSpPr>
          <p:cNvPr id="410" name="Google Shape;410;p46"/>
          <p:cNvSpPr/>
          <p:nvPr/>
        </p:nvSpPr>
        <p:spPr>
          <a:xfrm rot="10800000">
            <a:off x="728268" y="2490635"/>
            <a:ext cx="6554724"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11" name="Google Shape;411;p46"/>
          <p:cNvGrpSpPr/>
          <p:nvPr/>
        </p:nvGrpSpPr>
        <p:grpSpPr>
          <a:xfrm>
            <a:off x="8037372" y="2246934"/>
            <a:ext cx="4316513" cy="5091581"/>
            <a:chOff x="1240418" y="806299"/>
            <a:chExt cx="6322247" cy="7457462"/>
          </a:xfrm>
        </p:grpSpPr>
        <p:pic>
          <p:nvPicPr>
            <p:cNvPr id="412" name="Google Shape;412;p46"/>
            <p:cNvPicPr preferRelativeResize="0"/>
            <p:nvPr/>
          </p:nvPicPr>
          <p:blipFill rotWithShape="1">
            <a:blip r:embed="rId3">
              <a:alphaModFix/>
            </a:blip>
            <a:srcRect r="39925"/>
            <a:stretch/>
          </p:blipFill>
          <p:spPr>
            <a:xfrm>
              <a:off x="1240419" y="1489841"/>
              <a:ext cx="6322246" cy="6773920"/>
            </a:xfrm>
            <a:prstGeom prst="rect">
              <a:avLst/>
            </a:prstGeom>
            <a:noFill/>
            <a:ln w="19050" cap="flat" cmpd="sng">
              <a:solidFill>
                <a:srgbClr val="000000"/>
              </a:solidFill>
              <a:prstDash val="solid"/>
              <a:round/>
              <a:headEnd type="none" w="sm" len="sm"/>
              <a:tailEnd type="none" w="sm" len="sm"/>
            </a:ln>
          </p:spPr>
        </p:pic>
        <p:pic>
          <p:nvPicPr>
            <p:cNvPr id="413" name="Google Shape;413;p46"/>
            <p:cNvPicPr preferRelativeResize="0"/>
            <p:nvPr/>
          </p:nvPicPr>
          <p:blipFill rotWithShape="1">
            <a:blip r:embed="rId4">
              <a:alphaModFix/>
            </a:blip>
            <a:srcRect r="70647" b="6937"/>
            <a:stretch/>
          </p:blipFill>
          <p:spPr>
            <a:xfrm>
              <a:off x="1240418" y="806299"/>
              <a:ext cx="6322247" cy="663245"/>
            </a:xfrm>
            <a:prstGeom prst="rect">
              <a:avLst/>
            </a:prstGeom>
            <a:noFill/>
            <a:ln w="19050" cap="flat" cmpd="sng">
              <a:solidFill>
                <a:srgbClr val="000000"/>
              </a:solidFill>
              <a:prstDash val="solid"/>
              <a:round/>
              <a:headEnd type="none" w="sm" len="sm"/>
              <a:tailEnd type="none" w="sm" len="sm"/>
            </a:ln>
          </p:spPr>
        </p:pic>
      </p:grpSp>
      <p:sp>
        <p:nvSpPr>
          <p:cNvPr id="414" name="Google Shape;414;p46"/>
          <p:cNvSpPr txBox="1"/>
          <p:nvPr/>
        </p:nvSpPr>
        <p:spPr>
          <a:xfrm>
            <a:off x="865428" y="2625597"/>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415" name="Google Shape;415;p46"/>
          <p:cNvSpPr txBox="1"/>
          <p:nvPr/>
        </p:nvSpPr>
        <p:spPr>
          <a:xfrm>
            <a:off x="994206" y="1861632"/>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416" name="Google Shape;416;p46"/>
          <p:cNvSpPr/>
          <p:nvPr/>
        </p:nvSpPr>
        <p:spPr>
          <a:xfrm>
            <a:off x="728268" y="1690535"/>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7" name="Google Shape;417;p46"/>
          <p:cNvSpPr/>
          <p:nvPr/>
        </p:nvSpPr>
        <p:spPr>
          <a:xfrm>
            <a:off x="865428" y="2625596"/>
            <a:ext cx="6188515" cy="3024089"/>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8" name="Google Shape;418;p46"/>
          <p:cNvSpPr/>
          <p:nvPr/>
        </p:nvSpPr>
        <p:spPr>
          <a:xfrm>
            <a:off x="994206" y="6106887"/>
            <a:ext cx="6188515" cy="1469570"/>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9" name="Google Shape;419;p46"/>
          <p:cNvSpPr/>
          <p:nvPr/>
        </p:nvSpPr>
        <p:spPr>
          <a:xfrm>
            <a:off x="8037371" y="2971801"/>
            <a:ext cx="4316513" cy="979714"/>
          </a:xfrm>
          <a:prstGeom prst="rect">
            <a:avLst/>
          </a:prstGeom>
          <a:noFill/>
          <a:ln w="1016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424"/>
        <p:cNvGrpSpPr/>
        <p:nvPr/>
      </p:nvGrpSpPr>
      <p:grpSpPr>
        <a:xfrm>
          <a:off x="0" y="0"/>
          <a:ext cx="0" cy="0"/>
          <a:chOff x="0" y="0"/>
          <a:chExt cx="0" cy="0"/>
        </a:xfrm>
      </p:grpSpPr>
      <p:sp>
        <p:nvSpPr>
          <p:cNvPr id="425" name="Google Shape;425;p47"/>
          <p:cNvSpPr/>
          <p:nvPr/>
        </p:nvSpPr>
        <p:spPr>
          <a:xfrm rot="10800000">
            <a:off x="728268" y="2490635"/>
            <a:ext cx="6554724"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26" name="Google Shape;426;p47"/>
          <p:cNvGrpSpPr/>
          <p:nvPr/>
        </p:nvGrpSpPr>
        <p:grpSpPr>
          <a:xfrm>
            <a:off x="8037372" y="2246934"/>
            <a:ext cx="4316513" cy="5091581"/>
            <a:chOff x="1240418" y="806299"/>
            <a:chExt cx="6322247" cy="7457462"/>
          </a:xfrm>
        </p:grpSpPr>
        <p:pic>
          <p:nvPicPr>
            <p:cNvPr id="427" name="Google Shape;427;p47"/>
            <p:cNvPicPr preferRelativeResize="0"/>
            <p:nvPr/>
          </p:nvPicPr>
          <p:blipFill rotWithShape="1">
            <a:blip r:embed="rId3">
              <a:alphaModFix/>
            </a:blip>
            <a:srcRect r="39925"/>
            <a:stretch/>
          </p:blipFill>
          <p:spPr>
            <a:xfrm>
              <a:off x="1240419" y="1489841"/>
              <a:ext cx="6322246" cy="6773920"/>
            </a:xfrm>
            <a:prstGeom prst="rect">
              <a:avLst/>
            </a:prstGeom>
            <a:noFill/>
            <a:ln w="19050" cap="flat" cmpd="sng">
              <a:solidFill>
                <a:srgbClr val="000000"/>
              </a:solidFill>
              <a:prstDash val="solid"/>
              <a:round/>
              <a:headEnd type="none" w="sm" len="sm"/>
              <a:tailEnd type="none" w="sm" len="sm"/>
            </a:ln>
          </p:spPr>
        </p:pic>
        <p:pic>
          <p:nvPicPr>
            <p:cNvPr id="428" name="Google Shape;428;p47"/>
            <p:cNvPicPr preferRelativeResize="0"/>
            <p:nvPr/>
          </p:nvPicPr>
          <p:blipFill rotWithShape="1">
            <a:blip r:embed="rId4">
              <a:alphaModFix/>
            </a:blip>
            <a:srcRect r="70647" b="6937"/>
            <a:stretch/>
          </p:blipFill>
          <p:spPr>
            <a:xfrm>
              <a:off x="1240418" y="806299"/>
              <a:ext cx="6322247" cy="663245"/>
            </a:xfrm>
            <a:prstGeom prst="rect">
              <a:avLst/>
            </a:prstGeom>
            <a:noFill/>
            <a:ln w="19050" cap="flat" cmpd="sng">
              <a:solidFill>
                <a:srgbClr val="000000"/>
              </a:solidFill>
              <a:prstDash val="solid"/>
              <a:round/>
              <a:headEnd type="none" w="sm" len="sm"/>
              <a:tailEnd type="none" w="sm" len="sm"/>
            </a:ln>
          </p:spPr>
        </p:pic>
      </p:grpSp>
      <p:sp>
        <p:nvSpPr>
          <p:cNvPr id="429" name="Google Shape;429;p47"/>
          <p:cNvSpPr txBox="1"/>
          <p:nvPr/>
        </p:nvSpPr>
        <p:spPr>
          <a:xfrm>
            <a:off x="865428" y="2625597"/>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430" name="Google Shape;430;p47"/>
          <p:cNvSpPr txBox="1"/>
          <p:nvPr/>
        </p:nvSpPr>
        <p:spPr>
          <a:xfrm>
            <a:off x="994206" y="1861632"/>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431" name="Google Shape;431;p47"/>
          <p:cNvSpPr/>
          <p:nvPr/>
        </p:nvSpPr>
        <p:spPr>
          <a:xfrm>
            <a:off x="728268" y="1690535"/>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2" name="Google Shape;432;p47"/>
          <p:cNvSpPr/>
          <p:nvPr/>
        </p:nvSpPr>
        <p:spPr>
          <a:xfrm>
            <a:off x="865428" y="2625596"/>
            <a:ext cx="6188515" cy="3448633"/>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3" name="Google Shape;433;p47"/>
          <p:cNvSpPr/>
          <p:nvPr/>
        </p:nvSpPr>
        <p:spPr>
          <a:xfrm>
            <a:off x="994206" y="6642178"/>
            <a:ext cx="6188515" cy="881743"/>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4" name="Google Shape;434;p47"/>
          <p:cNvSpPr/>
          <p:nvPr/>
        </p:nvSpPr>
        <p:spPr>
          <a:xfrm>
            <a:off x="8037371" y="3860055"/>
            <a:ext cx="4316513" cy="979714"/>
          </a:xfrm>
          <a:prstGeom prst="rect">
            <a:avLst/>
          </a:prstGeom>
          <a:noFill/>
          <a:ln w="1016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443307" y="2097541"/>
            <a:ext cx="12118200" cy="37233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HTML</a:t>
            </a:r>
            <a:endParaRPr/>
          </a:p>
        </p:txBody>
      </p:sp>
      <p:sp>
        <p:nvSpPr>
          <p:cNvPr id="93" name="Google Shape;93;p21"/>
          <p:cNvSpPr txBox="1">
            <a:spLocks noGrp="1"/>
          </p:cNvSpPr>
          <p:nvPr>
            <p:ph type="body" idx="1"/>
          </p:nvPr>
        </p:nvSpPr>
        <p:spPr>
          <a:xfrm>
            <a:off x="443307" y="5977553"/>
            <a:ext cx="12118200" cy="2466600"/>
          </a:xfrm>
          <a:prstGeom prst="rect">
            <a:avLst/>
          </a:prstGeom>
        </p:spPr>
        <p:txBody>
          <a:bodyPr spcFirstLastPara="1" wrap="square" lIns="144475" tIns="144475" rIns="144475" bIns="144475" anchor="t" anchorCtr="0">
            <a:noAutofit/>
          </a:bodyPr>
          <a:lstStyle/>
          <a:p>
            <a:pPr marL="0" lvl="0" indent="0" algn="ctr" rtl="0">
              <a:spcBef>
                <a:spcPts val="0"/>
              </a:spcBef>
              <a:spcAft>
                <a:spcPts val="0"/>
              </a:spcAft>
              <a:buNone/>
            </a:pPr>
            <a:r>
              <a:rPr lang="en-US" sz="3600"/>
              <a:t>Hypertext Markup Language</a:t>
            </a:r>
            <a:endParaRPr sz="3600"/>
          </a:p>
          <a:p>
            <a:pPr marL="0" lvl="0" indent="0" algn="ctr" rtl="0">
              <a:lnSpc>
                <a:spcPct val="90000"/>
              </a:lnSpc>
              <a:spcBef>
                <a:spcPts val="2500"/>
              </a:spcBef>
              <a:spcAft>
                <a:spcPts val="0"/>
              </a:spcAft>
              <a:buClr>
                <a:schemeClr val="lt1"/>
              </a:buClr>
              <a:buSzPts val="3413"/>
              <a:buFont typeface="Arial"/>
              <a:buNone/>
            </a:pPr>
            <a:r>
              <a:rPr lang="en-US" sz="3000">
                <a:solidFill>
                  <a:srgbClr val="0A369D"/>
                </a:solidFill>
                <a:latin typeface="Avenir"/>
                <a:ea typeface="Avenir"/>
                <a:cs typeface="Avenir"/>
                <a:sym typeface="Avenir"/>
              </a:rPr>
              <a:t>The </a:t>
            </a:r>
            <a:r>
              <a:rPr lang="en-US" sz="3000">
                <a:solidFill>
                  <a:srgbClr val="F95458"/>
                </a:solidFill>
                <a:latin typeface="Avenir"/>
                <a:ea typeface="Avenir"/>
                <a:cs typeface="Avenir"/>
                <a:sym typeface="Avenir"/>
              </a:rPr>
              <a:t>language </a:t>
            </a:r>
            <a:r>
              <a:rPr lang="en-US" sz="3000">
                <a:solidFill>
                  <a:srgbClr val="0A369D"/>
                </a:solidFill>
                <a:latin typeface="Avenir"/>
                <a:ea typeface="Avenir"/>
                <a:cs typeface="Avenir"/>
                <a:sym typeface="Avenir"/>
              </a:rPr>
              <a:t>your web browser uses to</a:t>
            </a:r>
            <a:r>
              <a:rPr lang="en-US" sz="3000">
                <a:solidFill>
                  <a:schemeClr val="lt1"/>
                </a:solidFill>
                <a:latin typeface="Avenir"/>
                <a:ea typeface="Avenir"/>
                <a:cs typeface="Avenir"/>
                <a:sym typeface="Avenir"/>
              </a:rPr>
              <a:t> </a:t>
            </a:r>
            <a:r>
              <a:rPr lang="en-US" sz="3000">
                <a:solidFill>
                  <a:srgbClr val="F95458"/>
                </a:solidFill>
                <a:latin typeface="Avenir"/>
                <a:ea typeface="Avenir"/>
                <a:cs typeface="Avenir"/>
                <a:sym typeface="Avenir"/>
              </a:rPr>
              <a:t>describe the content and structure</a:t>
            </a:r>
            <a:r>
              <a:rPr lang="en-US" sz="3000">
                <a:solidFill>
                  <a:schemeClr val="lt1"/>
                </a:solidFill>
                <a:latin typeface="Avenir"/>
                <a:ea typeface="Avenir"/>
                <a:cs typeface="Avenir"/>
                <a:sym typeface="Avenir"/>
              </a:rPr>
              <a:t> </a:t>
            </a:r>
            <a:r>
              <a:rPr lang="en-US" sz="3000">
                <a:solidFill>
                  <a:srgbClr val="0A369D"/>
                </a:solidFill>
                <a:latin typeface="Avenir"/>
                <a:ea typeface="Avenir"/>
                <a:cs typeface="Avenir"/>
                <a:sym typeface="Avenir"/>
              </a:rPr>
              <a:t>of web pages</a:t>
            </a:r>
            <a:endParaRPr sz="3000">
              <a:solidFill>
                <a:srgbClr val="0A369D"/>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439"/>
        <p:cNvGrpSpPr/>
        <p:nvPr/>
      </p:nvGrpSpPr>
      <p:grpSpPr>
        <a:xfrm>
          <a:off x="0" y="0"/>
          <a:ext cx="0" cy="0"/>
          <a:chOff x="0" y="0"/>
          <a:chExt cx="0" cy="0"/>
        </a:xfrm>
      </p:grpSpPr>
      <p:sp>
        <p:nvSpPr>
          <p:cNvPr id="440" name="Google Shape;440;p48"/>
          <p:cNvSpPr/>
          <p:nvPr/>
        </p:nvSpPr>
        <p:spPr>
          <a:xfrm rot="10800000">
            <a:off x="728268" y="2490635"/>
            <a:ext cx="6554724"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41" name="Google Shape;441;p48"/>
          <p:cNvGrpSpPr/>
          <p:nvPr/>
        </p:nvGrpSpPr>
        <p:grpSpPr>
          <a:xfrm>
            <a:off x="8037372" y="2246934"/>
            <a:ext cx="4316513" cy="5091581"/>
            <a:chOff x="1240418" y="806299"/>
            <a:chExt cx="6322247" cy="7457462"/>
          </a:xfrm>
        </p:grpSpPr>
        <p:pic>
          <p:nvPicPr>
            <p:cNvPr id="442" name="Google Shape;442;p48"/>
            <p:cNvPicPr preferRelativeResize="0"/>
            <p:nvPr/>
          </p:nvPicPr>
          <p:blipFill rotWithShape="1">
            <a:blip r:embed="rId3">
              <a:alphaModFix/>
            </a:blip>
            <a:srcRect r="39925"/>
            <a:stretch/>
          </p:blipFill>
          <p:spPr>
            <a:xfrm>
              <a:off x="1240419" y="1489841"/>
              <a:ext cx="6322246" cy="6773920"/>
            </a:xfrm>
            <a:prstGeom prst="rect">
              <a:avLst/>
            </a:prstGeom>
            <a:noFill/>
            <a:ln w="19050" cap="flat" cmpd="sng">
              <a:solidFill>
                <a:srgbClr val="000000"/>
              </a:solidFill>
              <a:prstDash val="solid"/>
              <a:round/>
              <a:headEnd type="none" w="sm" len="sm"/>
              <a:tailEnd type="none" w="sm" len="sm"/>
            </a:ln>
          </p:spPr>
        </p:pic>
        <p:pic>
          <p:nvPicPr>
            <p:cNvPr id="443" name="Google Shape;443;p48"/>
            <p:cNvPicPr preferRelativeResize="0"/>
            <p:nvPr/>
          </p:nvPicPr>
          <p:blipFill rotWithShape="1">
            <a:blip r:embed="rId4">
              <a:alphaModFix/>
            </a:blip>
            <a:srcRect r="70647" b="6937"/>
            <a:stretch/>
          </p:blipFill>
          <p:spPr>
            <a:xfrm>
              <a:off x="1240418" y="806299"/>
              <a:ext cx="6322247" cy="663245"/>
            </a:xfrm>
            <a:prstGeom prst="rect">
              <a:avLst/>
            </a:prstGeom>
            <a:noFill/>
            <a:ln w="19050" cap="flat" cmpd="sng">
              <a:solidFill>
                <a:srgbClr val="000000"/>
              </a:solidFill>
              <a:prstDash val="solid"/>
              <a:round/>
              <a:headEnd type="none" w="sm" len="sm"/>
              <a:tailEnd type="none" w="sm" len="sm"/>
            </a:ln>
          </p:spPr>
        </p:pic>
      </p:grpSp>
      <p:sp>
        <p:nvSpPr>
          <p:cNvPr id="444" name="Google Shape;444;p48"/>
          <p:cNvSpPr txBox="1"/>
          <p:nvPr/>
        </p:nvSpPr>
        <p:spPr>
          <a:xfrm>
            <a:off x="865428" y="2625597"/>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445" name="Google Shape;445;p48"/>
          <p:cNvSpPr txBox="1"/>
          <p:nvPr/>
        </p:nvSpPr>
        <p:spPr>
          <a:xfrm>
            <a:off x="994206" y="1861632"/>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446" name="Google Shape;446;p48"/>
          <p:cNvSpPr/>
          <p:nvPr/>
        </p:nvSpPr>
        <p:spPr>
          <a:xfrm>
            <a:off x="728268" y="1690535"/>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450"/>
        <p:cNvGrpSpPr/>
        <p:nvPr/>
      </p:nvGrpSpPr>
      <p:grpSpPr>
        <a:xfrm>
          <a:off x="0" y="0"/>
          <a:ext cx="0" cy="0"/>
          <a:chOff x="0" y="0"/>
          <a:chExt cx="0" cy="0"/>
        </a:xfrm>
      </p:grpSpPr>
      <p:sp>
        <p:nvSpPr>
          <p:cNvPr id="451" name="Google Shape;451;p49"/>
          <p:cNvSpPr txBox="1">
            <a:spLocks noGrp="1"/>
          </p:cNvSpPr>
          <p:nvPr>
            <p:ph type="title"/>
          </p:nvPr>
        </p:nvSpPr>
        <p:spPr>
          <a:xfrm>
            <a:off x="458350" y="254000"/>
            <a:ext cx="120879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Basic HTML </a:t>
            </a:r>
            <a:r>
              <a:rPr lang="en-US" sz="8800">
                <a:solidFill>
                  <a:srgbClr val="D2DAFF"/>
                </a:solidFill>
              </a:rPr>
              <a:t>Tags</a:t>
            </a:r>
            <a:endParaRPr sz="9387">
              <a:solidFill>
                <a:srgbClr val="D2DAFF"/>
              </a:solidFill>
            </a:endParaRPr>
          </a:p>
        </p:txBody>
      </p:sp>
      <p:sp>
        <p:nvSpPr>
          <p:cNvPr id="452" name="Google Shape;452;p49"/>
          <p:cNvSpPr txBox="1">
            <a:spLocks noGrp="1"/>
          </p:cNvSpPr>
          <p:nvPr>
            <p:ph type="body" idx="2"/>
          </p:nvPr>
        </p:nvSpPr>
        <p:spPr>
          <a:xfrm>
            <a:off x="6317082" y="2412999"/>
            <a:ext cx="6687600" cy="6871200"/>
          </a:xfrm>
          <a:prstGeom prst="rect">
            <a:avLst/>
          </a:prstGeom>
          <a:noFill/>
          <a:ln>
            <a:noFill/>
          </a:ln>
        </p:spPr>
        <p:txBody>
          <a:bodyPr spcFirstLastPara="1" wrap="square" lIns="91425" tIns="91425" rIns="91425" bIns="91425" anchor="t" anchorCtr="0">
            <a:noAutofit/>
          </a:bodyPr>
          <a:lstStyle/>
          <a:p>
            <a:pPr marL="180975" lvl="0" indent="0" algn="l" rtl="0">
              <a:lnSpc>
                <a:spcPct val="150000"/>
              </a:lnSpc>
              <a:spcBef>
                <a:spcPts val="0"/>
              </a:spcBef>
              <a:spcAft>
                <a:spcPts val="0"/>
              </a:spcAft>
              <a:buSzPts val="2774"/>
              <a:buNone/>
            </a:pPr>
            <a:r>
              <a:rPr lang="en-US" sz="3698" dirty="0">
                <a:solidFill>
                  <a:schemeClr val="lt1"/>
                </a:solidFill>
                <a:latin typeface="Avenir"/>
                <a:ea typeface="Avenir"/>
                <a:cs typeface="Avenir"/>
                <a:sym typeface="Avenir"/>
              </a:rPr>
              <a:t>Root of HTML Document</a:t>
            </a:r>
            <a:endParaRPr dirty="0">
              <a:solidFill>
                <a:schemeClr val="lt1"/>
              </a:solidFill>
            </a:endParaRPr>
          </a:p>
          <a:p>
            <a:pPr marL="180975" lvl="0" indent="0" algn="l" rtl="0">
              <a:lnSpc>
                <a:spcPct val="150000"/>
              </a:lnSpc>
              <a:spcBef>
                <a:spcPts val="0"/>
              </a:spcBef>
              <a:spcAft>
                <a:spcPts val="0"/>
              </a:spcAft>
              <a:buSzPts val="2774"/>
              <a:buNone/>
            </a:pPr>
            <a:r>
              <a:rPr lang="en-US" sz="3698" dirty="0">
                <a:solidFill>
                  <a:schemeClr val="lt1"/>
                </a:solidFill>
                <a:latin typeface="Avenir"/>
                <a:ea typeface="Avenir"/>
                <a:cs typeface="Avenir"/>
                <a:sym typeface="Avenir"/>
              </a:rPr>
              <a:t>Info about Document</a:t>
            </a:r>
            <a:endParaRPr dirty="0"/>
          </a:p>
          <a:p>
            <a:pPr marL="180975" lvl="0" indent="0" algn="l" rtl="0">
              <a:lnSpc>
                <a:spcPct val="150000"/>
              </a:lnSpc>
              <a:spcBef>
                <a:spcPts val="0"/>
              </a:spcBef>
              <a:spcAft>
                <a:spcPts val="0"/>
              </a:spcAft>
              <a:buSzPts val="2774"/>
              <a:buNone/>
            </a:pPr>
            <a:r>
              <a:rPr lang="en-US" sz="3698" dirty="0">
                <a:solidFill>
                  <a:schemeClr val="lt1"/>
                </a:solidFill>
                <a:latin typeface="Avenir"/>
                <a:ea typeface="Avenir"/>
                <a:cs typeface="Avenir"/>
                <a:sym typeface="Avenir"/>
              </a:rPr>
              <a:t>Document Body</a:t>
            </a:r>
            <a:endParaRPr dirty="0"/>
          </a:p>
          <a:p>
            <a:pPr marL="180975" lvl="0" indent="0" algn="l" rtl="0">
              <a:lnSpc>
                <a:spcPct val="150000"/>
              </a:lnSpc>
              <a:spcBef>
                <a:spcPts val="0"/>
              </a:spcBef>
              <a:spcAft>
                <a:spcPts val="0"/>
              </a:spcAft>
              <a:buSzPts val="2774"/>
              <a:buNone/>
            </a:pPr>
            <a:r>
              <a:rPr lang="en-US" sz="3698" dirty="0">
                <a:solidFill>
                  <a:schemeClr val="lt1"/>
                </a:solidFill>
                <a:latin typeface="Avenir"/>
                <a:ea typeface="Avenir"/>
                <a:cs typeface="Avenir"/>
                <a:sym typeface="Avenir"/>
              </a:rPr>
              <a:t>Header tags</a:t>
            </a:r>
            <a:endParaRPr dirty="0"/>
          </a:p>
          <a:p>
            <a:pPr marL="180975" lvl="0" indent="0" algn="l" rtl="0">
              <a:lnSpc>
                <a:spcPct val="150000"/>
              </a:lnSpc>
              <a:spcBef>
                <a:spcPts val="0"/>
              </a:spcBef>
              <a:spcAft>
                <a:spcPts val="0"/>
              </a:spcAft>
              <a:buClr>
                <a:schemeClr val="dk1"/>
              </a:buClr>
              <a:buSzPts val="2774"/>
              <a:buFont typeface="Arial"/>
              <a:buNone/>
            </a:pPr>
            <a:r>
              <a:rPr lang="en-US" sz="3698" dirty="0">
                <a:solidFill>
                  <a:schemeClr val="lt1"/>
                </a:solidFill>
                <a:latin typeface="Avenir"/>
                <a:ea typeface="Avenir"/>
                <a:cs typeface="Avenir"/>
                <a:sym typeface="Avenir"/>
              </a:rPr>
              <a:t>Paragraph tag</a:t>
            </a:r>
            <a:endParaRPr sz="3698" dirty="0">
              <a:solidFill>
                <a:schemeClr val="lt1"/>
              </a:solidFill>
              <a:latin typeface="Avenir"/>
              <a:ea typeface="Avenir"/>
              <a:cs typeface="Avenir"/>
              <a:sym typeface="Avenir"/>
            </a:endParaRPr>
          </a:p>
          <a:p>
            <a:pPr marL="180975" lvl="0" indent="0" algn="l" rtl="0">
              <a:lnSpc>
                <a:spcPct val="150000"/>
              </a:lnSpc>
              <a:spcBef>
                <a:spcPts val="0"/>
              </a:spcBef>
              <a:spcAft>
                <a:spcPts val="0"/>
              </a:spcAft>
              <a:buClr>
                <a:schemeClr val="dk1"/>
              </a:buClr>
              <a:buSzPts val="2774"/>
              <a:buFont typeface="Arial"/>
              <a:buNone/>
            </a:pPr>
            <a:r>
              <a:rPr lang="en-US" sz="3698" dirty="0">
                <a:solidFill>
                  <a:schemeClr val="lt1"/>
                </a:solidFill>
                <a:latin typeface="Avenir"/>
                <a:ea typeface="Avenir"/>
                <a:cs typeface="Avenir"/>
                <a:sym typeface="Avenir"/>
              </a:rPr>
              <a:t>Generic block section tag</a:t>
            </a:r>
            <a:endParaRPr sz="3698" dirty="0">
              <a:solidFill>
                <a:schemeClr val="lt1"/>
              </a:solidFill>
              <a:latin typeface="Avenir"/>
              <a:ea typeface="Avenir"/>
              <a:cs typeface="Avenir"/>
              <a:sym typeface="Avenir"/>
            </a:endParaRPr>
          </a:p>
          <a:p>
            <a:pPr marL="180975" lvl="0" indent="0" algn="l" rtl="0">
              <a:lnSpc>
                <a:spcPct val="150000"/>
              </a:lnSpc>
              <a:spcBef>
                <a:spcPts val="0"/>
              </a:spcBef>
              <a:spcAft>
                <a:spcPts val="0"/>
              </a:spcAft>
              <a:buClr>
                <a:schemeClr val="dk1"/>
              </a:buClr>
              <a:buSzPts val="2774"/>
              <a:buFont typeface="Arial"/>
              <a:buNone/>
            </a:pPr>
            <a:r>
              <a:rPr lang="en-US" sz="3698" dirty="0">
                <a:solidFill>
                  <a:schemeClr val="lt1"/>
                </a:solidFill>
                <a:latin typeface="Avenir"/>
                <a:ea typeface="Avenir"/>
                <a:cs typeface="Avenir"/>
                <a:sym typeface="Avenir"/>
              </a:rPr>
              <a:t>Generic inline section tag</a:t>
            </a:r>
            <a:endParaRPr sz="3698" dirty="0">
              <a:solidFill>
                <a:schemeClr val="lt1"/>
              </a:solidFill>
              <a:latin typeface="Avenir"/>
              <a:ea typeface="Avenir"/>
              <a:cs typeface="Avenir"/>
              <a:sym typeface="Avenir"/>
            </a:endParaRPr>
          </a:p>
        </p:txBody>
      </p:sp>
      <p:sp>
        <p:nvSpPr>
          <p:cNvPr id="453" name="Google Shape;453;p49"/>
          <p:cNvSpPr txBox="1"/>
          <p:nvPr/>
        </p:nvSpPr>
        <p:spPr>
          <a:xfrm>
            <a:off x="952500" y="2412999"/>
            <a:ext cx="6687600" cy="6871200"/>
          </a:xfrm>
          <a:prstGeom prst="rect">
            <a:avLst/>
          </a:prstGeom>
          <a:noFill/>
          <a:ln>
            <a:noFill/>
          </a:ln>
        </p:spPr>
        <p:txBody>
          <a:bodyPr spcFirstLastPara="1" wrap="square" lIns="91425" tIns="91425" rIns="91425" bIns="91425" anchor="t" anchorCtr="0">
            <a:noAutofit/>
          </a:bodyPr>
          <a:lstStyle/>
          <a:p>
            <a:pPr marL="180975" marR="0" lvl="0" indent="0" algn="l" rtl="0">
              <a:lnSpc>
                <a:spcPct val="150000"/>
              </a:lnSpc>
              <a:spcBef>
                <a:spcPts val="0"/>
              </a:spcBef>
              <a:spcAft>
                <a:spcPts val="0"/>
              </a:spcAft>
              <a:buClr>
                <a:srgbClr val="FFFFFF"/>
              </a:buClr>
              <a:buSzPts val="2774"/>
              <a:buFont typeface="Helvetica Neue"/>
              <a:buNone/>
            </a:pPr>
            <a:r>
              <a:rPr lang="en-US" sz="3698" b="0" i="0" u="sng" strike="noStrike" cap="none" dirty="0">
                <a:solidFill>
                  <a:srgbClr val="FFC000"/>
                </a:solidFill>
                <a:latin typeface="Avenir"/>
                <a:ea typeface="Avenir"/>
                <a:cs typeface="Avenir"/>
                <a:sym typeface="Avenir"/>
              </a:rPr>
              <a:t>&lt;html&gt;</a:t>
            </a:r>
            <a:endParaRPr u="sng" dirty="0"/>
          </a:p>
          <a:p>
            <a:pPr marL="180975" marR="0" lvl="0" indent="0" algn="l" rtl="0">
              <a:lnSpc>
                <a:spcPct val="150000"/>
              </a:lnSpc>
              <a:spcBef>
                <a:spcPts val="0"/>
              </a:spcBef>
              <a:spcAft>
                <a:spcPts val="0"/>
              </a:spcAft>
              <a:buClr>
                <a:srgbClr val="FFFFFF"/>
              </a:buClr>
              <a:buSzPts val="2774"/>
              <a:buFont typeface="Helvetica Neue"/>
              <a:buNone/>
            </a:pPr>
            <a:r>
              <a:rPr lang="en-US" sz="3698" b="0" i="0" u="sng" strike="noStrike" cap="none" dirty="0">
                <a:solidFill>
                  <a:srgbClr val="FFC000"/>
                </a:solidFill>
                <a:latin typeface="Avenir"/>
                <a:ea typeface="Avenir"/>
                <a:cs typeface="Avenir"/>
                <a:sym typeface="Avenir"/>
              </a:rPr>
              <a:t>&lt;head&gt;</a:t>
            </a:r>
            <a:endParaRPr u="sng" dirty="0"/>
          </a:p>
          <a:p>
            <a:pPr marL="180975" marR="0" lvl="0" indent="0" algn="l" rtl="0">
              <a:lnSpc>
                <a:spcPct val="150000"/>
              </a:lnSpc>
              <a:spcBef>
                <a:spcPts val="0"/>
              </a:spcBef>
              <a:spcAft>
                <a:spcPts val="0"/>
              </a:spcAft>
              <a:buClr>
                <a:srgbClr val="FFFFFF"/>
              </a:buClr>
              <a:buSzPts val="2774"/>
              <a:buFont typeface="Helvetica Neue"/>
              <a:buNone/>
            </a:pPr>
            <a:r>
              <a:rPr lang="en-US" sz="3698" b="0" i="0" u="sng" strike="noStrike" cap="none" dirty="0">
                <a:solidFill>
                  <a:srgbClr val="FFC000"/>
                </a:solidFill>
                <a:latin typeface="Avenir"/>
                <a:ea typeface="Avenir"/>
                <a:cs typeface="Avenir"/>
                <a:sym typeface="Avenir"/>
              </a:rPr>
              <a:t>&lt;body&gt;</a:t>
            </a:r>
            <a:endParaRPr u="sng" dirty="0"/>
          </a:p>
          <a:p>
            <a:pPr marL="180975" marR="0" lvl="0" indent="0" algn="l" rtl="0">
              <a:lnSpc>
                <a:spcPct val="150000"/>
              </a:lnSpc>
              <a:spcBef>
                <a:spcPts val="0"/>
              </a:spcBef>
              <a:spcAft>
                <a:spcPts val="0"/>
              </a:spcAft>
              <a:buClr>
                <a:srgbClr val="FFFFFF"/>
              </a:buClr>
              <a:buSzPts val="2774"/>
              <a:buFont typeface="Helvetica Neue"/>
              <a:buNone/>
            </a:pPr>
            <a:r>
              <a:rPr lang="en-US" sz="3698" b="0" i="0" u="none" strike="noStrike" cap="none" dirty="0">
                <a:solidFill>
                  <a:srgbClr val="FFC000"/>
                </a:solidFill>
                <a:latin typeface="Avenir"/>
                <a:ea typeface="Avenir"/>
                <a:cs typeface="Avenir"/>
                <a:sym typeface="Avenir"/>
              </a:rPr>
              <a:t>&lt;h1&gt;, &lt;h2&gt;, &lt;h3&gt;, …</a:t>
            </a:r>
            <a:endParaRPr dirty="0"/>
          </a:p>
          <a:p>
            <a:pPr marL="180975" lvl="0" indent="0" algn="l" rtl="0">
              <a:lnSpc>
                <a:spcPct val="150000"/>
              </a:lnSpc>
              <a:spcBef>
                <a:spcPts val="0"/>
              </a:spcBef>
              <a:spcAft>
                <a:spcPts val="0"/>
              </a:spcAft>
              <a:buClr>
                <a:schemeClr val="lt1"/>
              </a:buClr>
              <a:buSzPts val="2774"/>
              <a:buFont typeface="Helvetica Neue"/>
              <a:buNone/>
            </a:pPr>
            <a:r>
              <a:rPr lang="en-US" sz="3698" dirty="0">
                <a:solidFill>
                  <a:srgbClr val="FFC000"/>
                </a:solidFill>
                <a:latin typeface="Avenir"/>
                <a:ea typeface="Avenir"/>
                <a:cs typeface="Avenir"/>
                <a:sym typeface="Avenir"/>
              </a:rPr>
              <a:t>&lt;p&gt;</a:t>
            </a:r>
            <a:endParaRPr sz="3698" dirty="0">
              <a:solidFill>
                <a:srgbClr val="FFC000"/>
              </a:solidFill>
              <a:latin typeface="Avenir"/>
              <a:ea typeface="Avenir"/>
              <a:cs typeface="Avenir"/>
              <a:sym typeface="Avenir"/>
            </a:endParaRPr>
          </a:p>
          <a:p>
            <a:pPr marL="180975" lvl="0" indent="0" algn="l" rtl="0">
              <a:lnSpc>
                <a:spcPct val="150000"/>
              </a:lnSpc>
              <a:spcBef>
                <a:spcPts val="0"/>
              </a:spcBef>
              <a:spcAft>
                <a:spcPts val="0"/>
              </a:spcAft>
              <a:buClr>
                <a:schemeClr val="lt1"/>
              </a:buClr>
              <a:buSzPts val="2774"/>
              <a:buFont typeface="Helvetica Neue"/>
              <a:buNone/>
            </a:pPr>
            <a:r>
              <a:rPr lang="en-US" sz="3698" dirty="0">
                <a:solidFill>
                  <a:srgbClr val="FFC000"/>
                </a:solidFill>
                <a:latin typeface="Avenir"/>
                <a:ea typeface="Avenir"/>
                <a:cs typeface="Avenir"/>
                <a:sym typeface="Avenir"/>
              </a:rPr>
              <a:t>&lt;div&gt;</a:t>
            </a:r>
            <a:endParaRPr sz="3698" dirty="0">
              <a:solidFill>
                <a:srgbClr val="FFC000"/>
              </a:solidFill>
              <a:latin typeface="Avenir"/>
              <a:ea typeface="Avenir"/>
              <a:cs typeface="Avenir"/>
              <a:sym typeface="Avenir"/>
            </a:endParaRPr>
          </a:p>
          <a:p>
            <a:pPr marL="180975" lvl="0" indent="0" algn="l" rtl="0">
              <a:lnSpc>
                <a:spcPct val="150000"/>
              </a:lnSpc>
              <a:spcBef>
                <a:spcPts val="0"/>
              </a:spcBef>
              <a:spcAft>
                <a:spcPts val="0"/>
              </a:spcAft>
              <a:buClr>
                <a:schemeClr val="lt1"/>
              </a:buClr>
              <a:buSzPts val="2774"/>
              <a:buFont typeface="Helvetica Neue"/>
              <a:buNone/>
            </a:pPr>
            <a:r>
              <a:rPr lang="en-US" sz="3698" dirty="0">
                <a:solidFill>
                  <a:srgbClr val="FFC000"/>
                </a:solidFill>
                <a:latin typeface="Avenir"/>
                <a:ea typeface="Avenir"/>
                <a:cs typeface="Avenir"/>
                <a:sym typeface="Avenir"/>
              </a:rPr>
              <a:t>&lt;span&gt;</a:t>
            </a:r>
            <a:endParaRPr sz="3698" dirty="0">
              <a:solidFill>
                <a:srgbClr val="FFC000"/>
              </a:solidFill>
              <a:latin typeface="Avenir"/>
              <a:ea typeface="Avenir"/>
              <a:cs typeface="Avenir"/>
              <a:sym typeface="Aveni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457"/>
        <p:cNvGrpSpPr/>
        <p:nvPr/>
      </p:nvGrpSpPr>
      <p:grpSpPr>
        <a:xfrm>
          <a:off x="0" y="0"/>
          <a:ext cx="0" cy="0"/>
          <a:chOff x="0" y="0"/>
          <a:chExt cx="0" cy="0"/>
        </a:xfrm>
      </p:grpSpPr>
      <p:sp>
        <p:nvSpPr>
          <p:cNvPr id="458" name="Google Shape;458;p50"/>
          <p:cNvSpPr txBox="1"/>
          <p:nvPr/>
        </p:nvSpPr>
        <p:spPr>
          <a:xfrm>
            <a:off x="1318959" y="2931893"/>
            <a:ext cx="10366800" cy="4709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&lt;</a:t>
            </a:r>
            <a:r>
              <a:rPr lang="en-US" sz="6000">
                <a:solidFill>
                  <a:srgbClr val="FFC000"/>
                </a:solidFill>
                <a:latin typeface="Source Code Pro"/>
                <a:ea typeface="Source Code Pro"/>
                <a:cs typeface="Source Code Pro"/>
                <a:sym typeface="Source Code Pro"/>
              </a:rPr>
              <a:t>tagname</a:t>
            </a:r>
            <a:r>
              <a:rPr lang="en-US" sz="6000" b="0" i="0" u="none" strike="noStrike" cap="none">
                <a:solidFill>
                  <a:srgbClr val="FFC000"/>
                </a:solidFill>
                <a:latin typeface="Source Code Pro"/>
                <a:ea typeface="Source Code Pro"/>
                <a:cs typeface="Source Code Pro"/>
                <a:sym typeface="Source Code Pro"/>
              </a:rPr>
              <a:t>&gt;</a:t>
            </a:r>
            <a:endParaRPr/>
          </a:p>
          <a:p>
            <a:pPr marL="0" marR="0" lvl="0" indent="0" algn="l" rtl="0">
              <a:lnSpc>
                <a:spcPct val="100000"/>
              </a:lnSpc>
              <a:spcBef>
                <a:spcPts val="0"/>
              </a:spcBef>
              <a:spcAft>
                <a:spcPts val="0"/>
              </a:spcAft>
              <a:buClr>
                <a:srgbClr val="000000"/>
              </a:buClr>
              <a:buSzPts val="6000"/>
              <a:buFont typeface="Arial"/>
              <a:buNone/>
            </a:pPr>
            <a:endParaRPr sz="6000" b="0" i="0" u="none" strike="noStrike" cap="none">
              <a:solidFill>
                <a:srgbClr val="FFC000"/>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  </a:t>
            </a:r>
            <a:r>
              <a:rPr lang="en-US" sz="6000" b="0" i="0" u="none" strike="noStrike" cap="none">
                <a:solidFill>
                  <a:srgbClr val="7F7F7F"/>
                </a:solidFill>
                <a:latin typeface="Source Code Pro"/>
                <a:ea typeface="Source Code Pro"/>
                <a:cs typeface="Source Code Pro"/>
                <a:sym typeface="Source Code Pro"/>
              </a:rPr>
              <a:t>content goes here</a:t>
            </a:r>
            <a:endParaRPr sz="6000" b="0" i="0" u="none" strike="noStrike" cap="none">
              <a:solidFill>
                <a:srgbClr val="7F7F7F"/>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000000"/>
              </a:buClr>
              <a:buSzPts val="6000"/>
              <a:buFont typeface="Arial"/>
              <a:buNone/>
            </a:pPr>
            <a:endParaRPr sz="6000" b="0" i="0" u="none" strike="noStrike" cap="none">
              <a:solidFill>
                <a:srgbClr val="FFC000"/>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&lt;/</a:t>
            </a:r>
            <a:r>
              <a:rPr lang="en-US" sz="6000">
                <a:solidFill>
                  <a:srgbClr val="FFC000"/>
                </a:solidFill>
                <a:latin typeface="Source Code Pro"/>
                <a:ea typeface="Source Code Pro"/>
                <a:cs typeface="Source Code Pro"/>
                <a:sym typeface="Source Code Pro"/>
              </a:rPr>
              <a:t>tagname</a:t>
            </a:r>
            <a:r>
              <a:rPr lang="en-US" sz="6000" b="0" i="0" u="none" strike="noStrike" cap="none">
                <a:solidFill>
                  <a:srgbClr val="FFC000"/>
                </a:solidFill>
                <a:latin typeface="Source Code Pro"/>
                <a:ea typeface="Source Code Pro"/>
                <a:cs typeface="Source Code Pro"/>
                <a:sym typeface="Source Code Pro"/>
              </a:rPr>
              <a:t>&gt;</a:t>
            </a:r>
            <a:endParaRPr sz="6000" b="0" i="0" u="none" strike="noStrike" cap="none">
              <a:solidFill>
                <a:srgbClr val="FFC000"/>
              </a:solidFill>
              <a:latin typeface="Source Code Pro"/>
              <a:ea typeface="Source Code Pro"/>
              <a:cs typeface="Source Code Pro"/>
              <a:sym typeface="Source Code Pro"/>
            </a:endParaRPr>
          </a:p>
        </p:txBody>
      </p:sp>
      <p:cxnSp>
        <p:nvCxnSpPr>
          <p:cNvPr id="459" name="Google Shape;459;p50"/>
          <p:cNvCxnSpPr>
            <a:stCxn id="460" idx="1"/>
          </p:cNvCxnSpPr>
          <p:nvPr/>
        </p:nvCxnSpPr>
        <p:spPr>
          <a:xfrm rot="10800000">
            <a:off x="5584789" y="3822453"/>
            <a:ext cx="1127100" cy="372600"/>
          </a:xfrm>
          <a:prstGeom prst="straightConnector1">
            <a:avLst/>
          </a:prstGeom>
          <a:noFill/>
          <a:ln w="76200" cap="flat" cmpd="sng">
            <a:solidFill>
              <a:schemeClr val="lt1"/>
            </a:solidFill>
            <a:prstDash val="solid"/>
            <a:round/>
            <a:headEnd type="none" w="sm" len="sm"/>
            <a:tailEnd type="triangle" w="med" len="med"/>
          </a:ln>
        </p:spPr>
      </p:cxnSp>
      <p:sp>
        <p:nvSpPr>
          <p:cNvPr id="460" name="Google Shape;460;p50"/>
          <p:cNvSpPr txBox="1"/>
          <p:nvPr/>
        </p:nvSpPr>
        <p:spPr>
          <a:xfrm>
            <a:off x="6711889" y="3841053"/>
            <a:ext cx="31758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Opening tag</a:t>
            </a:r>
            <a:endParaRPr sz="4000" b="0" i="0" u="none" strike="noStrike" cap="none">
              <a:solidFill>
                <a:schemeClr val="lt1"/>
              </a:solidFill>
              <a:latin typeface="Avenir"/>
              <a:ea typeface="Avenir"/>
              <a:cs typeface="Avenir"/>
              <a:sym typeface="Avenir"/>
            </a:endParaRPr>
          </a:p>
        </p:txBody>
      </p:sp>
      <p:cxnSp>
        <p:nvCxnSpPr>
          <p:cNvPr id="461" name="Google Shape;461;p50"/>
          <p:cNvCxnSpPr/>
          <p:nvPr/>
        </p:nvCxnSpPr>
        <p:spPr>
          <a:xfrm rot="10800000">
            <a:off x="5831454" y="7310299"/>
            <a:ext cx="1368000" cy="461700"/>
          </a:xfrm>
          <a:prstGeom prst="straightConnector1">
            <a:avLst/>
          </a:prstGeom>
          <a:noFill/>
          <a:ln w="76200" cap="flat" cmpd="sng">
            <a:solidFill>
              <a:schemeClr val="lt1"/>
            </a:solidFill>
            <a:prstDash val="solid"/>
            <a:round/>
            <a:headEnd type="none" w="sm" len="sm"/>
            <a:tailEnd type="triangle" w="med" len="med"/>
          </a:ln>
        </p:spPr>
      </p:cxnSp>
      <p:sp>
        <p:nvSpPr>
          <p:cNvPr id="462" name="Google Shape;462;p50"/>
          <p:cNvSpPr txBox="1"/>
          <p:nvPr/>
        </p:nvSpPr>
        <p:spPr>
          <a:xfrm>
            <a:off x="7283439" y="7514828"/>
            <a:ext cx="28632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Closing tag</a:t>
            </a:r>
            <a:endParaRPr sz="4000" b="0" i="0" u="none" strike="noStrike" cap="none">
              <a:solidFill>
                <a:schemeClr val="lt1"/>
              </a:solidFill>
              <a:latin typeface="Avenir"/>
              <a:ea typeface="Avenir"/>
              <a:cs typeface="Avenir"/>
              <a:sym typeface="Avenir"/>
            </a:endParaRPr>
          </a:p>
        </p:txBody>
      </p:sp>
      <p:sp>
        <p:nvSpPr>
          <p:cNvPr id="463" name="Google Shape;463;p50"/>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HTML Attributes</a:t>
            </a:r>
            <a:endParaRPr sz="9387">
              <a:solidFill>
                <a:srgbClr val="D2DA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467"/>
        <p:cNvGrpSpPr/>
        <p:nvPr/>
      </p:nvGrpSpPr>
      <p:grpSpPr>
        <a:xfrm>
          <a:off x="0" y="0"/>
          <a:ext cx="0" cy="0"/>
          <a:chOff x="0" y="0"/>
          <a:chExt cx="0" cy="0"/>
        </a:xfrm>
      </p:grpSpPr>
      <p:sp>
        <p:nvSpPr>
          <p:cNvPr id="468" name="Google Shape;468;p51"/>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HTML Attributes</a:t>
            </a:r>
            <a:endParaRPr sz="9387">
              <a:solidFill>
                <a:srgbClr val="D2DAFF"/>
              </a:solidFill>
            </a:endParaRPr>
          </a:p>
        </p:txBody>
      </p:sp>
      <p:sp>
        <p:nvSpPr>
          <p:cNvPr id="469" name="Google Shape;469;p51"/>
          <p:cNvSpPr txBox="1"/>
          <p:nvPr/>
        </p:nvSpPr>
        <p:spPr>
          <a:xfrm>
            <a:off x="1318984" y="3396343"/>
            <a:ext cx="10366800" cy="4709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&lt;</a:t>
            </a:r>
            <a:r>
              <a:rPr lang="en-US" sz="6000">
                <a:solidFill>
                  <a:srgbClr val="FFC000"/>
                </a:solidFill>
                <a:latin typeface="Source Code Pro"/>
                <a:ea typeface="Source Code Pro"/>
                <a:cs typeface="Source Code Pro"/>
                <a:sym typeface="Source Code Pro"/>
              </a:rPr>
              <a:t>tagname</a:t>
            </a:r>
            <a:r>
              <a:rPr lang="en-US" sz="6000" b="0" i="0" u="none" strike="noStrike" cap="none">
                <a:solidFill>
                  <a:srgbClr val="FFC000"/>
                </a:solidFill>
                <a:latin typeface="Source Code Pro"/>
                <a:ea typeface="Source Code Pro"/>
                <a:cs typeface="Source Code Pro"/>
                <a:sym typeface="Source Code Pro"/>
              </a:rPr>
              <a:t> </a:t>
            </a:r>
            <a:r>
              <a:rPr lang="en-US" sz="6000">
                <a:solidFill>
                  <a:srgbClr val="FFC000"/>
                </a:solidFill>
                <a:latin typeface="Source Code Pro"/>
                <a:ea typeface="Source Code Pro"/>
                <a:cs typeface="Source Code Pro"/>
                <a:sym typeface="Source Code Pro"/>
              </a:rPr>
              <a:t>abc</a:t>
            </a:r>
            <a:r>
              <a:rPr lang="en-US" sz="6000" b="0" i="0" u="none" strike="noStrike" cap="none">
                <a:solidFill>
                  <a:srgbClr val="FFC000"/>
                </a:solidFill>
                <a:latin typeface="Source Code Pro"/>
                <a:ea typeface="Source Code Pro"/>
                <a:cs typeface="Source Code Pro"/>
                <a:sym typeface="Source Code Pro"/>
              </a:rPr>
              <a:t>="</a:t>
            </a:r>
            <a:r>
              <a:rPr lang="en-US" sz="6000">
                <a:solidFill>
                  <a:srgbClr val="7F7F7F"/>
                </a:solidFill>
                <a:latin typeface="Source Code Pro"/>
                <a:ea typeface="Source Code Pro"/>
                <a:cs typeface="Source Code Pro"/>
                <a:sym typeface="Source Code Pro"/>
              </a:rPr>
              <a:t>xyz</a:t>
            </a:r>
            <a:r>
              <a:rPr lang="en-US" sz="6000" b="0" i="0" u="none" strike="noStrike" cap="none">
                <a:solidFill>
                  <a:srgbClr val="FFC000"/>
                </a:solidFill>
                <a:latin typeface="Source Code Pro"/>
                <a:ea typeface="Source Code Pro"/>
                <a:cs typeface="Source Code Pro"/>
                <a:sym typeface="Source Code Pro"/>
              </a:rPr>
              <a:t>"&gt;</a:t>
            </a:r>
            <a:endParaRPr/>
          </a:p>
          <a:p>
            <a:pPr marL="0" marR="0" lvl="0" indent="0" algn="l" rtl="0">
              <a:lnSpc>
                <a:spcPct val="100000"/>
              </a:lnSpc>
              <a:spcBef>
                <a:spcPts val="0"/>
              </a:spcBef>
              <a:spcAft>
                <a:spcPts val="0"/>
              </a:spcAft>
              <a:buClr>
                <a:srgbClr val="000000"/>
              </a:buClr>
              <a:buSzPts val="6000"/>
              <a:buFont typeface="Arial"/>
              <a:buNone/>
            </a:pPr>
            <a:endParaRPr sz="6000" b="0" i="0" u="none" strike="noStrike" cap="none">
              <a:solidFill>
                <a:srgbClr val="FFC000"/>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  </a:t>
            </a:r>
            <a:r>
              <a:rPr lang="en-US" sz="6000" b="0" i="0" u="none" strike="noStrike" cap="none">
                <a:solidFill>
                  <a:srgbClr val="7F7F7F"/>
                </a:solidFill>
                <a:latin typeface="Source Code Pro"/>
                <a:ea typeface="Source Code Pro"/>
                <a:cs typeface="Source Code Pro"/>
                <a:sym typeface="Source Code Pro"/>
              </a:rPr>
              <a:t>content goes here</a:t>
            </a:r>
            <a:endParaRPr sz="6000" b="0" i="0" u="none" strike="noStrike" cap="none">
              <a:solidFill>
                <a:srgbClr val="7F7F7F"/>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000000"/>
              </a:buClr>
              <a:buSzPts val="6000"/>
              <a:buFont typeface="Arial"/>
              <a:buNone/>
            </a:pPr>
            <a:endParaRPr sz="6000" b="0" i="0" u="none" strike="noStrike" cap="none">
              <a:solidFill>
                <a:srgbClr val="FFC000"/>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&lt;/</a:t>
            </a:r>
            <a:r>
              <a:rPr lang="en-US" sz="6000">
                <a:solidFill>
                  <a:srgbClr val="FFC000"/>
                </a:solidFill>
                <a:latin typeface="Source Code Pro"/>
                <a:ea typeface="Source Code Pro"/>
                <a:cs typeface="Source Code Pro"/>
                <a:sym typeface="Source Code Pro"/>
              </a:rPr>
              <a:t>tagname</a:t>
            </a:r>
            <a:r>
              <a:rPr lang="en-US" sz="6000" b="0" i="0" u="none" strike="noStrike" cap="none">
                <a:solidFill>
                  <a:srgbClr val="FFC000"/>
                </a:solidFill>
                <a:latin typeface="Source Code Pro"/>
                <a:ea typeface="Source Code Pro"/>
                <a:cs typeface="Source Code Pro"/>
                <a:sym typeface="Source Code Pro"/>
              </a:rPr>
              <a:t>&gt;</a:t>
            </a:r>
            <a:endParaRPr sz="6000" b="0" i="0" u="none" strike="noStrike" cap="none">
              <a:solidFill>
                <a:srgbClr val="FFC000"/>
              </a:solidFill>
              <a:latin typeface="Source Code Pro"/>
              <a:ea typeface="Source Code Pro"/>
              <a:cs typeface="Source Code Pro"/>
              <a:sym typeface="Source Code Pro"/>
            </a:endParaRPr>
          </a:p>
        </p:txBody>
      </p:sp>
      <p:cxnSp>
        <p:nvCxnSpPr>
          <p:cNvPr id="470" name="Google Shape;470;p51"/>
          <p:cNvCxnSpPr>
            <a:stCxn id="471" idx="1"/>
          </p:cNvCxnSpPr>
          <p:nvPr/>
        </p:nvCxnSpPr>
        <p:spPr>
          <a:xfrm rot="10800000">
            <a:off x="8521389" y="4588403"/>
            <a:ext cx="1127100" cy="372600"/>
          </a:xfrm>
          <a:prstGeom prst="straightConnector1">
            <a:avLst/>
          </a:prstGeom>
          <a:noFill/>
          <a:ln w="76200" cap="flat" cmpd="sng">
            <a:solidFill>
              <a:schemeClr val="lt1"/>
            </a:solidFill>
            <a:prstDash val="solid"/>
            <a:round/>
            <a:headEnd type="none" w="sm" len="sm"/>
            <a:tailEnd type="triangle" w="med" len="med"/>
          </a:ln>
        </p:spPr>
      </p:cxnSp>
      <p:sp>
        <p:nvSpPr>
          <p:cNvPr id="471" name="Google Shape;471;p51"/>
          <p:cNvSpPr txBox="1"/>
          <p:nvPr/>
        </p:nvSpPr>
        <p:spPr>
          <a:xfrm>
            <a:off x="9648489" y="4607003"/>
            <a:ext cx="31758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Opening tag</a:t>
            </a:r>
            <a:endParaRPr sz="4000" b="0" i="0" u="none" strike="noStrike" cap="none">
              <a:solidFill>
                <a:schemeClr val="lt1"/>
              </a:solidFill>
              <a:latin typeface="Avenir"/>
              <a:ea typeface="Avenir"/>
              <a:cs typeface="Avenir"/>
              <a:sym typeface="Avenir"/>
            </a:endParaRPr>
          </a:p>
        </p:txBody>
      </p:sp>
      <p:cxnSp>
        <p:nvCxnSpPr>
          <p:cNvPr id="472" name="Google Shape;472;p51"/>
          <p:cNvCxnSpPr/>
          <p:nvPr/>
        </p:nvCxnSpPr>
        <p:spPr>
          <a:xfrm rot="10800000">
            <a:off x="5831479" y="7774749"/>
            <a:ext cx="1368000" cy="461700"/>
          </a:xfrm>
          <a:prstGeom prst="straightConnector1">
            <a:avLst/>
          </a:prstGeom>
          <a:noFill/>
          <a:ln w="76200" cap="flat" cmpd="sng">
            <a:solidFill>
              <a:schemeClr val="lt1"/>
            </a:solidFill>
            <a:prstDash val="solid"/>
            <a:round/>
            <a:headEnd type="none" w="sm" len="sm"/>
            <a:tailEnd type="triangle" w="med" len="med"/>
          </a:ln>
        </p:spPr>
      </p:cxnSp>
      <p:sp>
        <p:nvSpPr>
          <p:cNvPr id="473" name="Google Shape;473;p51"/>
          <p:cNvSpPr txBox="1"/>
          <p:nvPr/>
        </p:nvSpPr>
        <p:spPr>
          <a:xfrm>
            <a:off x="7283464" y="7979278"/>
            <a:ext cx="28632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Closing tag</a:t>
            </a:r>
            <a:endParaRPr sz="4000" b="0" i="0" u="none" strike="noStrike" cap="none">
              <a:solidFill>
                <a:schemeClr val="lt1"/>
              </a:solidFill>
              <a:latin typeface="Avenir"/>
              <a:ea typeface="Avenir"/>
              <a:cs typeface="Avenir"/>
              <a:sym typeface="Avenir"/>
            </a:endParaRPr>
          </a:p>
        </p:txBody>
      </p:sp>
      <p:grpSp>
        <p:nvGrpSpPr>
          <p:cNvPr id="474" name="Google Shape;474;p51"/>
          <p:cNvGrpSpPr/>
          <p:nvPr/>
        </p:nvGrpSpPr>
        <p:grpSpPr>
          <a:xfrm>
            <a:off x="5852463" y="2089605"/>
            <a:ext cx="3175800" cy="1437015"/>
            <a:chOff x="4142213" y="2128955"/>
            <a:chExt cx="3175800" cy="1437015"/>
          </a:xfrm>
        </p:grpSpPr>
        <p:cxnSp>
          <p:nvCxnSpPr>
            <p:cNvPr id="475" name="Google Shape;475;p51"/>
            <p:cNvCxnSpPr/>
            <p:nvPr/>
          </p:nvCxnSpPr>
          <p:spPr>
            <a:xfrm>
              <a:off x="4445162" y="2833370"/>
              <a:ext cx="0" cy="732600"/>
            </a:xfrm>
            <a:prstGeom prst="straightConnector1">
              <a:avLst/>
            </a:prstGeom>
            <a:noFill/>
            <a:ln w="76200" cap="flat" cmpd="sng">
              <a:solidFill>
                <a:schemeClr val="lt1"/>
              </a:solidFill>
              <a:prstDash val="solid"/>
              <a:round/>
              <a:headEnd type="none" w="sm" len="sm"/>
              <a:tailEnd type="triangle" w="med" len="med"/>
            </a:ln>
          </p:spPr>
        </p:cxnSp>
        <p:sp>
          <p:nvSpPr>
            <p:cNvPr id="476" name="Google Shape;476;p51"/>
            <p:cNvSpPr txBox="1"/>
            <p:nvPr/>
          </p:nvSpPr>
          <p:spPr>
            <a:xfrm>
              <a:off x="4142213" y="2128955"/>
              <a:ext cx="31758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attribute</a:t>
              </a:r>
              <a:endParaRPr sz="4000" b="0" i="0" u="none" strike="noStrike" cap="none">
                <a:solidFill>
                  <a:schemeClr val="lt1"/>
                </a:solidFill>
                <a:latin typeface="Avenir"/>
                <a:ea typeface="Avenir"/>
                <a:cs typeface="Avenir"/>
                <a:sym typeface="Avenir"/>
              </a:endParaRPr>
            </a:p>
          </p:txBody>
        </p:sp>
      </p:grpSp>
      <p:grpSp>
        <p:nvGrpSpPr>
          <p:cNvPr id="477" name="Google Shape;477;p51"/>
          <p:cNvGrpSpPr/>
          <p:nvPr/>
        </p:nvGrpSpPr>
        <p:grpSpPr>
          <a:xfrm>
            <a:off x="8111416" y="2089651"/>
            <a:ext cx="3175800" cy="1463074"/>
            <a:chOff x="6401166" y="2129001"/>
            <a:chExt cx="3175800" cy="1463074"/>
          </a:xfrm>
        </p:grpSpPr>
        <p:cxnSp>
          <p:nvCxnSpPr>
            <p:cNvPr id="478" name="Google Shape;478;p51"/>
            <p:cNvCxnSpPr/>
            <p:nvPr/>
          </p:nvCxnSpPr>
          <p:spPr>
            <a:xfrm flipH="1">
              <a:off x="7066025" y="2805475"/>
              <a:ext cx="13200" cy="786600"/>
            </a:xfrm>
            <a:prstGeom prst="straightConnector1">
              <a:avLst/>
            </a:prstGeom>
            <a:noFill/>
            <a:ln w="76200" cap="flat" cmpd="sng">
              <a:solidFill>
                <a:schemeClr val="lt1"/>
              </a:solidFill>
              <a:prstDash val="solid"/>
              <a:round/>
              <a:headEnd type="none" w="sm" len="sm"/>
              <a:tailEnd type="triangle" w="med" len="med"/>
            </a:ln>
          </p:spPr>
        </p:cxnSp>
        <p:sp>
          <p:nvSpPr>
            <p:cNvPr id="479" name="Google Shape;479;p51"/>
            <p:cNvSpPr txBox="1"/>
            <p:nvPr/>
          </p:nvSpPr>
          <p:spPr>
            <a:xfrm>
              <a:off x="6401166" y="2129001"/>
              <a:ext cx="31758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value</a:t>
              </a:r>
              <a:endParaRPr sz="4000" b="0" i="0" u="none" strike="noStrike" cap="none">
                <a:solidFill>
                  <a:schemeClr val="lt1"/>
                </a:solidFill>
                <a:latin typeface="Avenir"/>
                <a:ea typeface="Avenir"/>
                <a:cs typeface="Avenir"/>
                <a:sym typeface="Aveni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1000"/>
                                        <p:tgtEl>
                                          <p:spTgt spid="4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7"/>
                                        </p:tgtEl>
                                        <p:attrNameLst>
                                          <p:attrName>style.visibility</p:attrName>
                                        </p:attrNameLst>
                                      </p:cBhvr>
                                      <p:to>
                                        <p:strVal val="visible"/>
                                      </p:to>
                                    </p:set>
                                    <p:animEffect transition="in" filter="fade">
                                      <p:cBhvr>
                                        <p:cTn id="12" dur="1000"/>
                                        <p:tgtEl>
                                          <p:spTgt spid="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483"/>
        <p:cNvGrpSpPr/>
        <p:nvPr/>
      </p:nvGrpSpPr>
      <p:grpSpPr>
        <a:xfrm>
          <a:off x="0" y="0"/>
          <a:ext cx="0" cy="0"/>
          <a:chOff x="0" y="0"/>
          <a:chExt cx="0" cy="0"/>
        </a:xfrm>
      </p:grpSpPr>
      <p:sp>
        <p:nvSpPr>
          <p:cNvPr id="484" name="Google Shape;484;p52"/>
          <p:cNvSpPr txBox="1">
            <a:spLocks noGrp="1"/>
          </p:cNvSpPr>
          <p:nvPr>
            <p:ph type="title"/>
          </p:nvPr>
        </p:nvSpPr>
        <p:spPr>
          <a:xfrm>
            <a:off x="952500" y="254000"/>
            <a:ext cx="11099799" cy="215899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Links</a:t>
            </a:r>
            <a:endParaRPr sz="9387">
              <a:solidFill>
                <a:srgbClr val="D2DAFF"/>
              </a:solidFill>
            </a:endParaRPr>
          </a:p>
        </p:txBody>
      </p:sp>
      <p:sp>
        <p:nvSpPr>
          <p:cNvPr id="485" name="Google Shape;485;p52"/>
          <p:cNvSpPr txBox="1">
            <a:spLocks noGrp="1"/>
          </p:cNvSpPr>
          <p:nvPr>
            <p:ph type="body" idx="2"/>
          </p:nvPr>
        </p:nvSpPr>
        <p:spPr>
          <a:xfrm>
            <a:off x="6317082" y="2412999"/>
            <a:ext cx="6687718" cy="6871051"/>
          </a:xfrm>
          <a:prstGeom prst="rect">
            <a:avLst/>
          </a:prstGeom>
          <a:noFill/>
          <a:ln>
            <a:noFill/>
          </a:ln>
        </p:spPr>
        <p:txBody>
          <a:bodyPr spcFirstLastPara="1" wrap="square" lIns="91425" tIns="91425" rIns="91425" bIns="91425" anchor="t" anchorCtr="0">
            <a:noAutofit/>
          </a:bodyPr>
          <a:lstStyle/>
          <a:p>
            <a:pPr marL="180975" lvl="0" indent="0" algn="l" rtl="0">
              <a:lnSpc>
                <a:spcPct val="150000"/>
              </a:lnSpc>
              <a:spcBef>
                <a:spcPts val="0"/>
              </a:spcBef>
              <a:spcAft>
                <a:spcPts val="0"/>
              </a:spcAft>
              <a:buSzPts val="2774"/>
              <a:buNone/>
            </a:pPr>
            <a:r>
              <a:rPr lang="en-US" sz="3698">
                <a:solidFill>
                  <a:schemeClr val="lt1"/>
                </a:solidFill>
                <a:latin typeface="Avenir"/>
                <a:ea typeface="Avenir"/>
                <a:cs typeface="Avenir"/>
                <a:sym typeface="Avenir"/>
              </a:rPr>
              <a:t>Link</a:t>
            </a:r>
            <a:endParaRPr/>
          </a:p>
        </p:txBody>
      </p:sp>
      <p:sp>
        <p:nvSpPr>
          <p:cNvPr id="486" name="Google Shape;486;p52"/>
          <p:cNvSpPr txBox="1"/>
          <p:nvPr/>
        </p:nvSpPr>
        <p:spPr>
          <a:xfrm>
            <a:off x="952500" y="2412999"/>
            <a:ext cx="6687718" cy="6871051"/>
          </a:xfrm>
          <a:prstGeom prst="rect">
            <a:avLst/>
          </a:prstGeom>
          <a:noFill/>
          <a:ln>
            <a:noFill/>
          </a:ln>
        </p:spPr>
        <p:txBody>
          <a:bodyPr spcFirstLastPara="1" wrap="square" lIns="91425" tIns="91425" rIns="91425" bIns="91425" anchor="t" anchorCtr="0">
            <a:noAutofit/>
          </a:bodyPr>
          <a:lstStyle/>
          <a:p>
            <a:pPr marL="180975" marR="0" lvl="0" indent="0" algn="l" rtl="0">
              <a:lnSpc>
                <a:spcPct val="150000"/>
              </a:lnSpc>
              <a:spcBef>
                <a:spcPts val="0"/>
              </a:spcBef>
              <a:spcAft>
                <a:spcPts val="0"/>
              </a:spcAft>
              <a:buClr>
                <a:srgbClr val="FFFFFF"/>
              </a:buClr>
              <a:buSzPts val="2774"/>
              <a:buFont typeface="Helvetica Neue"/>
              <a:buNone/>
            </a:pPr>
            <a:r>
              <a:rPr lang="en-US" sz="3698" b="0" i="0" u="none" strike="noStrike" cap="none">
                <a:solidFill>
                  <a:srgbClr val="FFC000"/>
                </a:solidFill>
                <a:latin typeface="Avenir"/>
                <a:ea typeface="Avenir"/>
                <a:cs typeface="Avenir"/>
                <a:sym typeface="Avenir"/>
              </a:rPr>
              <a:t>&lt;a&gt;</a:t>
            </a:r>
            <a:endParaRPr/>
          </a:p>
        </p:txBody>
      </p:sp>
      <p:grpSp>
        <p:nvGrpSpPr>
          <p:cNvPr id="487" name="Google Shape;487;p52"/>
          <p:cNvGrpSpPr/>
          <p:nvPr/>
        </p:nvGrpSpPr>
        <p:grpSpPr>
          <a:xfrm>
            <a:off x="3847739" y="4571998"/>
            <a:ext cx="4316513" cy="3106059"/>
            <a:chOff x="1240418" y="806299"/>
            <a:chExt cx="6322247" cy="4549337"/>
          </a:xfrm>
        </p:grpSpPr>
        <p:pic>
          <p:nvPicPr>
            <p:cNvPr id="488" name="Google Shape;488;p52"/>
            <p:cNvPicPr preferRelativeResize="0"/>
            <p:nvPr/>
          </p:nvPicPr>
          <p:blipFill rotWithShape="1">
            <a:blip r:embed="rId3">
              <a:alphaModFix/>
            </a:blip>
            <a:srcRect r="39925" b="42931"/>
            <a:stretch/>
          </p:blipFill>
          <p:spPr>
            <a:xfrm>
              <a:off x="1240419" y="1489842"/>
              <a:ext cx="6322246" cy="3865794"/>
            </a:xfrm>
            <a:prstGeom prst="rect">
              <a:avLst/>
            </a:prstGeom>
            <a:noFill/>
            <a:ln>
              <a:noFill/>
            </a:ln>
          </p:spPr>
        </p:pic>
        <p:pic>
          <p:nvPicPr>
            <p:cNvPr id="489" name="Google Shape;489;p52"/>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sp>
        <p:nvSpPr>
          <p:cNvPr id="490" name="Google Shape;490;p52"/>
          <p:cNvSpPr/>
          <p:nvPr/>
        </p:nvSpPr>
        <p:spPr>
          <a:xfrm>
            <a:off x="3912312" y="5359399"/>
            <a:ext cx="3037115" cy="17308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1" name="Google Shape;491;p52"/>
          <p:cNvSpPr txBox="1"/>
          <p:nvPr/>
        </p:nvSpPr>
        <p:spPr>
          <a:xfrm>
            <a:off x="4010273" y="5214900"/>
            <a:ext cx="39999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EE"/>
              </a:buClr>
              <a:buSzPts val="4000"/>
              <a:buFont typeface="Times New Roman"/>
              <a:buNone/>
            </a:pPr>
            <a:r>
              <a:rPr lang="en-US" sz="4000" b="0" i="0" u="sng" strike="noStrike" cap="none">
                <a:solidFill>
                  <a:srgbClr val="0000EE"/>
                </a:solidFill>
                <a:latin typeface="Times New Roman"/>
                <a:ea typeface="Times New Roman"/>
                <a:cs typeface="Times New Roman"/>
                <a:sym typeface="Times New Roman"/>
              </a:rPr>
              <a:t>Link to </a:t>
            </a:r>
            <a:r>
              <a:rPr lang="en-US" sz="4000" u="sng">
                <a:solidFill>
                  <a:srgbClr val="0000EE"/>
                </a:solidFill>
                <a:latin typeface="Times New Roman"/>
                <a:ea typeface="Times New Roman"/>
                <a:cs typeface="Times New Roman"/>
                <a:sym typeface="Times New Roman"/>
              </a:rPr>
              <a:t>web.lab</a:t>
            </a:r>
            <a:r>
              <a:rPr lang="en-US" sz="4000" b="0" i="0" u="sng" strike="noStrike" cap="none">
                <a:solidFill>
                  <a:srgbClr val="0000EE"/>
                </a:solidFill>
                <a:latin typeface="Times New Roman"/>
                <a:ea typeface="Times New Roman"/>
                <a:cs typeface="Times New Roman"/>
                <a:sym typeface="Times New Roman"/>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495"/>
        <p:cNvGrpSpPr/>
        <p:nvPr/>
      </p:nvGrpSpPr>
      <p:grpSpPr>
        <a:xfrm>
          <a:off x="0" y="0"/>
          <a:ext cx="0" cy="0"/>
          <a:chOff x="0" y="0"/>
          <a:chExt cx="0" cy="0"/>
        </a:xfrm>
      </p:grpSpPr>
      <p:sp>
        <p:nvSpPr>
          <p:cNvPr id="496" name="Google Shape;496;p53"/>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HTML Attributes</a:t>
            </a:r>
            <a:endParaRPr sz="9387">
              <a:solidFill>
                <a:srgbClr val="D2DAFF"/>
              </a:solidFill>
            </a:endParaRPr>
          </a:p>
        </p:txBody>
      </p:sp>
      <p:sp>
        <p:nvSpPr>
          <p:cNvPr id="497" name="Google Shape;497;p53"/>
          <p:cNvSpPr txBox="1"/>
          <p:nvPr/>
        </p:nvSpPr>
        <p:spPr>
          <a:xfrm>
            <a:off x="1318984" y="3396343"/>
            <a:ext cx="10366800" cy="4709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&lt;a href="</a:t>
            </a:r>
            <a:r>
              <a:rPr lang="en-US" sz="6000" b="0" i="0" u="none" strike="noStrike" cap="none">
                <a:solidFill>
                  <a:srgbClr val="7F7F7F"/>
                </a:solidFill>
                <a:latin typeface="Source Code Pro"/>
                <a:ea typeface="Source Code Pro"/>
                <a:cs typeface="Source Code Pro"/>
                <a:sym typeface="Source Code Pro"/>
              </a:rPr>
              <a:t>link here</a:t>
            </a:r>
            <a:r>
              <a:rPr lang="en-US" sz="6000" b="0" i="0" u="none" strike="noStrike" cap="none">
                <a:solidFill>
                  <a:srgbClr val="FFC000"/>
                </a:solidFill>
                <a:latin typeface="Source Code Pro"/>
                <a:ea typeface="Source Code Pro"/>
                <a:cs typeface="Source Code Pro"/>
                <a:sym typeface="Source Code Pro"/>
              </a:rPr>
              <a:t>"&gt;</a:t>
            </a:r>
            <a:endParaRPr/>
          </a:p>
          <a:p>
            <a:pPr marL="0" marR="0" lvl="0" indent="0" algn="l" rtl="0">
              <a:lnSpc>
                <a:spcPct val="100000"/>
              </a:lnSpc>
              <a:spcBef>
                <a:spcPts val="0"/>
              </a:spcBef>
              <a:spcAft>
                <a:spcPts val="0"/>
              </a:spcAft>
              <a:buClr>
                <a:srgbClr val="000000"/>
              </a:buClr>
              <a:buSzPts val="6000"/>
              <a:buFont typeface="Arial"/>
              <a:buNone/>
            </a:pPr>
            <a:endParaRPr sz="6000" b="0" i="0" u="none" strike="noStrike" cap="none">
              <a:solidFill>
                <a:srgbClr val="FFC000"/>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  </a:t>
            </a:r>
            <a:r>
              <a:rPr lang="en-US" sz="6000" b="0" i="0" u="none" strike="noStrike" cap="none">
                <a:solidFill>
                  <a:srgbClr val="7F7F7F"/>
                </a:solidFill>
                <a:latin typeface="Source Code Pro"/>
                <a:ea typeface="Source Code Pro"/>
                <a:cs typeface="Source Code Pro"/>
                <a:sym typeface="Source Code Pro"/>
              </a:rPr>
              <a:t>content goes here</a:t>
            </a:r>
            <a:endParaRPr sz="6000" b="0" i="0" u="none" strike="noStrike" cap="none">
              <a:solidFill>
                <a:srgbClr val="7F7F7F"/>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000000"/>
              </a:buClr>
              <a:buSzPts val="6000"/>
              <a:buFont typeface="Arial"/>
              <a:buNone/>
            </a:pPr>
            <a:endParaRPr sz="6000" b="0" i="0" u="none" strike="noStrike" cap="none">
              <a:solidFill>
                <a:srgbClr val="FFC000"/>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&lt;/a&gt;</a:t>
            </a:r>
            <a:endParaRPr sz="6000" b="0" i="0" u="none" strike="noStrike" cap="none">
              <a:solidFill>
                <a:srgbClr val="FFC000"/>
              </a:solidFill>
              <a:latin typeface="Source Code Pro"/>
              <a:ea typeface="Source Code Pro"/>
              <a:cs typeface="Source Code Pro"/>
              <a:sym typeface="Source Code Pro"/>
            </a:endParaRPr>
          </a:p>
        </p:txBody>
      </p:sp>
      <p:cxnSp>
        <p:nvCxnSpPr>
          <p:cNvPr id="498" name="Google Shape;498;p53"/>
          <p:cNvCxnSpPr/>
          <p:nvPr/>
        </p:nvCxnSpPr>
        <p:spPr>
          <a:xfrm flipH="1">
            <a:off x="10554429" y="3287643"/>
            <a:ext cx="549000" cy="497100"/>
          </a:xfrm>
          <a:prstGeom prst="straightConnector1">
            <a:avLst/>
          </a:prstGeom>
          <a:noFill/>
          <a:ln w="76200" cap="flat" cmpd="sng">
            <a:solidFill>
              <a:schemeClr val="lt1"/>
            </a:solidFill>
            <a:prstDash val="solid"/>
            <a:round/>
            <a:headEnd type="none" w="sm" len="sm"/>
            <a:tailEnd type="triangle" w="med" len="med"/>
          </a:ln>
        </p:spPr>
      </p:cxnSp>
      <p:sp>
        <p:nvSpPr>
          <p:cNvPr id="499" name="Google Shape;499;p53"/>
          <p:cNvSpPr txBox="1"/>
          <p:nvPr/>
        </p:nvSpPr>
        <p:spPr>
          <a:xfrm>
            <a:off x="9213814" y="2496378"/>
            <a:ext cx="31758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Opening tag</a:t>
            </a:r>
            <a:endParaRPr sz="4000" b="0" i="0" u="none" strike="noStrike" cap="none">
              <a:solidFill>
                <a:schemeClr val="lt1"/>
              </a:solidFill>
              <a:latin typeface="Avenir"/>
              <a:ea typeface="Avenir"/>
              <a:cs typeface="Avenir"/>
              <a:sym typeface="Avenir"/>
            </a:endParaRPr>
          </a:p>
        </p:txBody>
      </p:sp>
      <p:cxnSp>
        <p:nvCxnSpPr>
          <p:cNvPr id="500" name="Google Shape;500;p53"/>
          <p:cNvCxnSpPr/>
          <p:nvPr/>
        </p:nvCxnSpPr>
        <p:spPr>
          <a:xfrm rot="10800000">
            <a:off x="3334629" y="7643624"/>
            <a:ext cx="1368000" cy="461700"/>
          </a:xfrm>
          <a:prstGeom prst="straightConnector1">
            <a:avLst/>
          </a:prstGeom>
          <a:noFill/>
          <a:ln w="76200" cap="flat" cmpd="sng">
            <a:solidFill>
              <a:schemeClr val="lt1"/>
            </a:solidFill>
            <a:prstDash val="solid"/>
            <a:round/>
            <a:headEnd type="none" w="sm" len="sm"/>
            <a:tailEnd type="triangle" w="med" len="med"/>
          </a:ln>
        </p:spPr>
      </p:cxnSp>
      <p:sp>
        <p:nvSpPr>
          <p:cNvPr id="501" name="Google Shape;501;p53"/>
          <p:cNvSpPr txBox="1"/>
          <p:nvPr/>
        </p:nvSpPr>
        <p:spPr>
          <a:xfrm>
            <a:off x="4786614" y="7848153"/>
            <a:ext cx="28632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Closing tag</a:t>
            </a:r>
            <a:endParaRPr sz="4000" b="0" i="0" u="none" strike="noStrike" cap="none">
              <a:solidFill>
                <a:schemeClr val="lt1"/>
              </a:solidFill>
              <a:latin typeface="Avenir"/>
              <a:ea typeface="Avenir"/>
              <a:cs typeface="Avenir"/>
              <a:sym typeface="Avenir"/>
            </a:endParaRPr>
          </a:p>
        </p:txBody>
      </p:sp>
      <p:cxnSp>
        <p:nvCxnSpPr>
          <p:cNvPr id="502" name="Google Shape;502;p53"/>
          <p:cNvCxnSpPr/>
          <p:nvPr/>
        </p:nvCxnSpPr>
        <p:spPr>
          <a:xfrm flipH="1">
            <a:off x="3334612" y="2835095"/>
            <a:ext cx="494400" cy="738300"/>
          </a:xfrm>
          <a:prstGeom prst="straightConnector1">
            <a:avLst/>
          </a:prstGeom>
          <a:noFill/>
          <a:ln w="76200" cap="flat" cmpd="sng">
            <a:solidFill>
              <a:schemeClr val="lt1"/>
            </a:solidFill>
            <a:prstDash val="solid"/>
            <a:round/>
            <a:headEnd type="none" w="sm" len="sm"/>
            <a:tailEnd type="triangle" w="med" len="med"/>
          </a:ln>
        </p:spPr>
      </p:cxnSp>
      <p:sp>
        <p:nvSpPr>
          <p:cNvPr id="503" name="Google Shape;503;p53"/>
          <p:cNvSpPr txBox="1"/>
          <p:nvPr/>
        </p:nvSpPr>
        <p:spPr>
          <a:xfrm>
            <a:off x="3526063" y="2130680"/>
            <a:ext cx="31758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attribute</a:t>
            </a:r>
            <a:endParaRPr sz="4000" b="0" i="0" u="none" strike="noStrike" cap="none">
              <a:solidFill>
                <a:schemeClr val="lt1"/>
              </a:solidFill>
              <a:latin typeface="Avenir"/>
              <a:ea typeface="Avenir"/>
              <a:cs typeface="Avenir"/>
              <a:sym typeface="Avenir"/>
            </a:endParaRPr>
          </a:p>
        </p:txBody>
      </p:sp>
      <p:cxnSp>
        <p:nvCxnSpPr>
          <p:cNvPr id="504" name="Google Shape;504;p53"/>
          <p:cNvCxnSpPr/>
          <p:nvPr/>
        </p:nvCxnSpPr>
        <p:spPr>
          <a:xfrm>
            <a:off x="6545871" y="2763471"/>
            <a:ext cx="347400" cy="810000"/>
          </a:xfrm>
          <a:prstGeom prst="straightConnector1">
            <a:avLst/>
          </a:prstGeom>
          <a:noFill/>
          <a:ln w="76200" cap="flat" cmpd="sng">
            <a:solidFill>
              <a:schemeClr val="lt1"/>
            </a:solidFill>
            <a:prstDash val="solid"/>
            <a:round/>
            <a:headEnd type="none" w="sm" len="sm"/>
            <a:tailEnd type="triangle" w="med" len="med"/>
          </a:ln>
        </p:spPr>
      </p:cxnSp>
      <p:sp>
        <p:nvSpPr>
          <p:cNvPr id="505" name="Google Shape;505;p53"/>
          <p:cNvSpPr txBox="1"/>
          <p:nvPr/>
        </p:nvSpPr>
        <p:spPr>
          <a:xfrm>
            <a:off x="5981666" y="2091713"/>
            <a:ext cx="31758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value</a:t>
            </a:r>
            <a:endParaRPr sz="4000" b="0" i="0" u="none" strike="noStrike" cap="none">
              <a:solidFill>
                <a:schemeClr val="lt1"/>
              </a:solidFill>
              <a:latin typeface="Avenir"/>
              <a:ea typeface="Avenir"/>
              <a:cs typeface="Avenir"/>
              <a:sym typeface="Aveni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509"/>
        <p:cNvGrpSpPr/>
        <p:nvPr/>
      </p:nvGrpSpPr>
      <p:grpSpPr>
        <a:xfrm>
          <a:off x="0" y="0"/>
          <a:ext cx="0" cy="0"/>
          <a:chOff x="0" y="0"/>
          <a:chExt cx="0" cy="0"/>
        </a:xfrm>
      </p:grpSpPr>
      <p:sp>
        <p:nvSpPr>
          <p:cNvPr id="510" name="Google Shape;510;p54"/>
          <p:cNvSpPr txBox="1">
            <a:spLocks noGrp="1"/>
          </p:cNvSpPr>
          <p:nvPr>
            <p:ph type="title"/>
          </p:nvPr>
        </p:nvSpPr>
        <p:spPr>
          <a:xfrm>
            <a:off x="952500" y="254000"/>
            <a:ext cx="11099799" cy="215899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Links</a:t>
            </a:r>
            <a:endParaRPr sz="9387">
              <a:solidFill>
                <a:srgbClr val="D2DAFF"/>
              </a:solidFill>
            </a:endParaRPr>
          </a:p>
        </p:txBody>
      </p:sp>
      <p:sp>
        <p:nvSpPr>
          <p:cNvPr id="511" name="Google Shape;511;p54"/>
          <p:cNvSpPr txBox="1"/>
          <p:nvPr/>
        </p:nvSpPr>
        <p:spPr>
          <a:xfrm>
            <a:off x="447700" y="3396360"/>
            <a:ext cx="12109500" cy="121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600"/>
              <a:buFont typeface="Source Code Pro"/>
              <a:buNone/>
            </a:pPr>
            <a:r>
              <a:rPr lang="en-US" sz="3000" b="0" i="0" u="none" strike="noStrike" cap="none">
                <a:solidFill>
                  <a:srgbClr val="FFC000"/>
                </a:solidFill>
                <a:latin typeface="Source Code Pro"/>
                <a:ea typeface="Source Code Pro"/>
                <a:cs typeface="Source Code Pro"/>
                <a:sym typeface="Source Code Pro"/>
              </a:rPr>
              <a:t>&lt;a href="</a:t>
            </a:r>
            <a:r>
              <a:rPr lang="en-US" sz="3000">
                <a:solidFill>
                  <a:srgbClr val="BFBFBF"/>
                </a:solidFill>
                <a:latin typeface="Source Code Pro"/>
                <a:ea typeface="Source Code Pro"/>
                <a:cs typeface="Source Code Pro"/>
                <a:sym typeface="Source Code Pro"/>
              </a:rPr>
              <a:t>http://weblab.mit.edu</a:t>
            </a:r>
            <a:r>
              <a:rPr lang="en-US" sz="3000" b="0" i="0" u="none" strike="noStrike" cap="none">
                <a:solidFill>
                  <a:srgbClr val="FFC000"/>
                </a:solidFill>
                <a:latin typeface="Source Code Pro"/>
                <a:ea typeface="Source Code Pro"/>
                <a:cs typeface="Source Code Pro"/>
                <a:sym typeface="Source Code Pro"/>
              </a:rPr>
              <a:t>"&gt;</a:t>
            </a:r>
            <a:r>
              <a:rPr lang="en-US" sz="3000" b="0" i="0" u="none" strike="noStrike" cap="none">
                <a:solidFill>
                  <a:schemeClr val="lt1"/>
                </a:solidFill>
                <a:latin typeface="Source Code Pro"/>
                <a:ea typeface="Source Code Pro"/>
                <a:cs typeface="Source Code Pro"/>
                <a:sym typeface="Source Code Pro"/>
              </a:rPr>
              <a:t>Link to </a:t>
            </a:r>
            <a:r>
              <a:rPr lang="en-US" sz="3000">
                <a:solidFill>
                  <a:schemeClr val="lt1"/>
                </a:solidFill>
                <a:latin typeface="Source Code Pro"/>
                <a:ea typeface="Source Code Pro"/>
                <a:cs typeface="Source Code Pro"/>
                <a:sym typeface="Source Code Pro"/>
              </a:rPr>
              <a:t>web.lab</a:t>
            </a:r>
            <a:r>
              <a:rPr lang="en-US" sz="3000" b="0" i="0" u="none" strike="noStrike" cap="none">
                <a:solidFill>
                  <a:schemeClr val="lt1"/>
                </a:solidFill>
                <a:latin typeface="Source Code Pro"/>
                <a:ea typeface="Source Code Pro"/>
                <a:cs typeface="Source Code Pro"/>
                <a:sym typeface="Source Code Pro"/>
              </a:rPr>
              <a:t>!</a:t>
            </a:r>
            <a:r>
              <a:rPr lang="en-US" sz="3000" b="0" i="0" u="none" strike="noStrike" cap="none">
                <a:solidFill>
                  <a:srgbClr val="FFC000"/>
                </a:solidFill>
                <a:latin typeface="Source Code Pro"/>
                <a:ea typeface="Source Code Pro"/>
                <a:cs typeface="Source Code Pro"/>
                <a:sym typeface="Source Code Pro"/>
              </a:rPr>
              <a:t>&lt;/a&gt;</a:t>
            </a:r>
            <a:endParaRPr sz="3000"/>
          </a:p>
        </p:txBody>
      </p:sp>
      <p:grpSp>
        <p:nvGrpSpPr>
          <p:cNvPr id="512" name="Google Shape;512;p54"/>
          <p:cNvGrpSpPr/>
          <p:nvPr/>
        </p:nvGrpSpPr>
        <p:grpSpPr>
          <a:xfrm>
            <a:off x="4344079" y="5548045"/>
            <a:ext cx="4316198" cy="3105832"/>
            <a:chOff x="1240418" y="806299"/>
            <a:chExt cx="6322248" cy="4549337"/>
          </a:xfrm>
        </p:grpSpPr>
        <p:pic>
          <p:nvPicPr>
            <p:cNvPr id="513" name="Google Shape;513;p54"/>
            <p:cNvPicPr preferRelativeResize="0"/>
            <p:nvPr/>
          </p:nvPicPr>
          <p:blipFill rotWithShape="1">
            <a:blip r:embed="rId3">
              <a:alphaModFix/>
            </a:blip>
            <a:srcRect r="39925" b="42932"/>
            <a:stretch/>
          </p:blipFill>
          <p:spPr>
            <a:xfrm>
              <a:off x="1240419" y="1489842"/>
              <a:ext cx="6322247" cy="3865794"/>
            </a:xfrm>
            <a:prstGeom prst="rect">
              <a:avLst/>
            </a:prstGeom>
            <a:noFill/>
            <a:ln>
              <a:noFill/>
            </a:ln>
          </p:spPr>
        </p:pic>
        <p:pic>
          <p:nvPicPr>
            <p:cNvPr id="514" name="Google Shape;514;p54"/>
            <p:cNvPicPr preferRelativeResize="0"/>
            <p:nvPr/>
          </p:nvPicPr>
          <p:blipFill rotWithShape="1">
            <a:blip r:embed="rId4">
              <a:alphaModFix/>
            </a:blip>
            <a:srcRect r="70646" b="6933"/>
            <a:stretch/>
          </p:blipFill>
          <p:spPr>
            <a:xfrm>
              <a:off x="1240418" y="806299"/>
              <a:ext cx="6322248" cy="663245"/>
            </a:xfrm>
            <a:prstGeom prst="rect">
              <a:avLst/>
            </a:prstGeom>
            <a:noFill/>
            <a:ln>
              <a:noFill/>
            </a:ln>
          </p:spPr>
        </p:pic>
      </p:grpSp>
      <p:sp>
        <p:nvSpPr>
          <p:cNvPr id="515" name="Google Shape;515;p54"/>
          <p:cNvSpPr/>
          <p:nvPr/>
        </p:nvSpPr>
        <p:spPr>
          <a:xfrm>
            <a:off x="4408714" y="6335486"/>
            <a:ext cx="3037200" cy="173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6" name="Google Shape;516;p54"/>
          <p:cNvSpPr txBox="1"/>
          <p:nvPr/>
        </p:nvSpPr>
        <p:spPr>
          <a:xfrm>
            <a:off x="4506673" y="6191000"/>
            <a:ext cx="38835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EE"/>
              </a:buClr>
              <a:buSzPts val="4000"/>
              <a:buFont typeface="Times New Roman"/>
              <a:buNone/>
            </a:pPr>
            <a:r>
              <a:rPr lang="en-US" sz="4000" b="0" i="0" u="sng" strike="noStrike" cap="none">
                <a:solidFill>
                  <a:srgbClr val="0000EE"/>
                </a:solidFill>
                <a:latin typeface="Times New Roman"/>
                <a:ea typeface="Times New Roman"/>
                <a:cs typeface="Times New Roman"/>
                <a:sym typeface="Times New Roman"/>
              </a:rPr>
              <a:t>Link to </a:t>
            </a:r>
            <a:r>
              <a:rPr lang="en-US" sz="4000" u="sng">
                <a:solidFill>
                  <a:srgbClr val="0000EE"/>
                </a:solidFill>
                <a:latin typeface="Times New Roman"/>
                <a:ea typeface="Times New Roman"/>
                <a:cs typeface="Times New Roman"/>
                <a:sym typeface="Times New Roman"/>
              </a:rPr>
              <a:t>web.lab</a:t>
            </a:r>
            <a:r>
              <a:rPr lang="en-US" sz="4000" b="0" i="0" u="sng" strike="noStrike" cap="none">
                <a:solidFill>
                  <a:srgbClr val="0000EE"/>
                </a:solidFill>
                <a:latin typeface="Times New Roman"/>
                <a:ea typeface="Times New Roman"/>
                <a:cs typeface="Times New Roman"/>
                <a:sym typeface="Times New Roman"/>
              </a:rPr>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952500" y="254000"/>
            <a:ext cx="11099799" cy="215899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Images</a:t>
            </a:r>
            <a:endParaRPr sz="9387">
              <a:solidFill>
                <a:srgbClr val="D2DAFF"/>
              </a:solidFill>
            </a:endParaRPr>
          </a:p>
        </p:txBody>
      </p:sp>
      <p:sp>
        <p:nvSpPr>
          <p:cNvPr id="522" name="Google Shape;522;p55"/>
          <p:cNvSpPr txBox="1">
            <a:spLocks noGrp="1"/>
          </p:cNvSpPr>
          <p:nvPr>
            <p:ph type="body" idx="2"/>
          </p:nvPr>
        </p:nvSpPr>
        <p:spPr>
          <a:xfrm>
            <a:off x="6317082" y="2412999"/>
            <a:ext cx="6687718" cy="6871051"/>
          </a:xfrm>
          <a:prstGeom prst="rect">
            <a:avLst/>
          </a:prstGeom>
          <a:noFill/>
          <a:ln>
            <a:noFill/>
          </a:ln>
        </p:spPr>
        <p:txBody>
          <a:bodyPr spcFirstLastPara="1" wrap="square" lIns="91425" tIns="91425" rIns="91425" bIns="91425" anchor="t" anchorCtr="0">
            <a:noAutofit/>
          </a:bodyPr>
          <a:lstStyle/>
          <a:p>
            <a:pPr marL="180975" lvl="0" indent="0" algn="l" rtl="0">
              <a:lnSpc>
                <a:spcPct val="150000"/>
              </a:lnSpc>
              <a:spcBef>
                <a:spcPts val="0"/>
              </a:spcBef>
              <a:spcAft>
                <a:spcPts val="0"/>
              </a:spcAft>
              <a:buSzPts val="2774"/>
              <a:buNone/>
            </a:pPr>
            <a:r>
              <a:rPr lang="en-US" sz="3698">
                <a:solidFill>
                  <a:schemeClr val="lt1"/>
                </a:solidFill>
                <a:latin typeface="Avenir"/>
                <a:ea typeface="Avenir"/>
                <a:cs typeface="Avenir"/>
                <a:sym typeface="Avenir"/>
              </a:rPr>
              <a:t>Image</a:t>
            </a:r>
            <a:endParaRPr/>
          </a:p>
        </p:txBody>
      </p:sp>
      <p:sp>
        <p:nvSpPr>
          <p:cNvPr id="523" name="Google Shape;523;p55"/>
          <p:cNvSpPr txBox="1"/>
          <p:nvPr/>
        </p:nvSpPr>
        <p:spPr>
          <a:xfrm>
            <a:off x="952500" y="2412999"/>
            <a:ext cx="6687718" cy="6871051"/>
          </a:xfrm>
          <a:prstGeom prst="rect">
            <a:avLst/>
          </a:prstGeom>
          <a:noFill/>
          <a:ln>
            <a:noFill/>
          </a:ln>
        </p:spPr>
        <p:txBody>
          <a:bodyPr spcFirstLastPara="1" wrap="square" lIns="91425" tIns="91425" rIns="91425" bIns="91425" anchor="t" anchorCtr="0">
            <a:noAutofit/>
          </a:bodyPr>
          <a:lstStyle/>
          <a:p>
            <a:pPr marL="180975" marR="0" lvl="0" indent="0" algn="l" rtl="0">
              <a:lnSpc>
                <a:spcPct val="150000"/>
              </a:lnSpc>
              <a:spcBef>
                <a:spcPts val="0"/>
              </a:spcBef>
              <a:spcAft>
                <a:spcPts val="0"/>
              </a:spcAft>
              <a:buClr>
                <a:srgbClr val="FFFFFF"/>
              </a:buClr>
              <a:buSzPts val="2774"/>
              <a:buFont typeface="Helvetica Neue"/>
              <a:buNone/>
            </a:pPr>
            <a:r>
              <a:rPr lang="en-US" sz="3698" b="0" i="0" u="none" strike="noStrike" cap="none">
                <a:solidFill>
                  <a:srgbClr val="FFC000"/>
                </a:solidFill>
                <a:latin typeface="Avenir"/>
                <a:ea typeface="Avenir"/>
                <a:cs typeface="Avenir"/>
                <a:sym typeface="Avenir"/>
              </a:rPr>
              <a:t>&lt;img&gt;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527"/>
        <p:cNvGrpSpPr/>
        <p:nvPr/>
      </p:nvGrpSpPr>
      <p:grpSpPr>
        <a:xfrm>
          <a:off x="0" y="0"/>
          <a:ext cx="0" cy="0"/>
          <a:chOff x="0" y="0"/>
          <a:chExt cx="0" cy="0"/>
        </a:xfrm>
      </p:grpSpPr>
      <p:sp>
        <p:nvSpPr>
          <p:cNvPr id="528" name="Google Shape;528;p56"/>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Images</a:t>
            </a:r>
            <a:endParaRPr sz="9387">
              <a:solidFill>
                <a:srgbClr val="D2DAFF"/>
              </a:solidFill>
            </a:endParaRPr>
          </a:p>
        </p:txBody>
      </p:sp>
      <p:sp>
        <p:nvSpPr>
          <p:cNvPr id="529" name="Google Shape;529;p56"/>
          <p:cNvSpPr txBox="1"/>
          <p:nvPr/>
        </p:nvSpPr>
        <p:spPr>
          <a:xfrm>
            <a:off x="466188" y="2929208"/>
            <a:ext cx="122247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5400"/>
              <a:buFont typeface="Source Code Pro"/>
              <a:buNone/>
            </a:pPr>
            <a:r>
              <a:rPr lang="en-US" sz="5400" b="0" i="0" u="none" strike="noStrike" cap="none">
                <a:solidFill>
                  <a:srgbClr val="FFC000"/>
                </a:solidFill>
                <a:latin typeface="Source Code Pro"/>
                <a:ea typeface="Source Code Pro"/>
                <a:cs typeface="Source Code Pro"/>
                <a:sym typeface="Source Code Pro"/>
              </a:rPr>
              <a:t>&lt;img src="</a:t>
            </a:r>
            <a:r>
              <a:rPr lang="en-US" sz="5400" b="0" i="0" u="none" strike="noStrike" cap="none">
                <a:solidFill>
                  <a:srgbClr val="BFBFBF"/>
                </a:solidFill>
                <a:latin typeface="Source Code Pro"/>
                <a:ea typeface="Source Code Pro"/>
                <a:cs typeface="Source Code Pro"/>
                <a:sym typeface="Source Code Pro"/>
              </a:rPr>
              <a:t>pusheen.gif</a:t>
            </a:r>
            <a:r>
              <a:rPr lang="en-US" sz="5400" b="0" i="0" u="none" strike="noStrike" cap="none">
                <a:solidFill>
                  <a:srgbClr val="FFC000"/>
                </a:solidFill>
                <a:latin typeface="Source Code Pro"/>
                <a:ea typeface="Source Code Pro"/>
                <a:cs typeface="Source Code Pro"/>
                <a:sym typeface="Source Code Pro"/>
              </a:rPr>
              <a:t>"&gt;&lt;/img&gt;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533"/>
        <p:cNvGrpSpPr/>
        <p:nvPr/>
      </p:nvGrpSpPr>
      <p:grpSpPr>
        <a:xfrm>
          <a:off x="0" y="0"/>
          <a:ext cx="0" cy="0"/>
          <a:chOff x="0" y="0"/>
          <a:chExt cx="0" cy="0"/>
        </a:xfrm>
      </p:grpSpPr>
      <p:sp>
        <p:nvSpPr>
          <p:cNvPr id="534" name="Google Shape;534;p57"/>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Images</a:t>
            </a:r>
            <a:endParaRPr sz="9387">
              <a:solidFill>
                <a:srgbClr val="D2DAFF"/>
              </a:solidFill>
            </a:endParaRPr>
          </a:p>
        </p:txBody>
      </p:sp>
      <p:sp>
        <p:nvSpPr>
          <p:cNvPr id="535" name="Google Shape;535;p57"/>
          <p:cNvSpPr txBox="1"/>
          <p:nvPr/>
        </p:nvSpPr>
        <p:spPr>
          <a:xfrm>
            <a:off x="466188" y="2929208"/>
            <a:ext cx="122247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5400"/>
              <a:buFont typeface="Source Code Pro"/>
              <a:buNone/>
            </a:pPr>
            <a:r>
              <a:rPr lang="en-US" sz="5400" b="0" i="0" u="none" strike="noStrike" cap="none">
                <a:solidFill>
                  <a:srgbClr val="FFC000"/>
                </a:solidFill>
                <a:latin typeface="Source Code Pro"/>
                <a:ea typeface="Source Code Pro"/>
                <a:cs typeface="Source Code Pro"/>
                <a:sym typeface="Source Code Pro"/>
              </a:rPr>
              <a:t>&lt;img src="</a:t>
            </a:r>
            <a:r>
              <a:rPr lang="en-US" sz="5400" b="0" i="0" u="none" strike="noStrike" cap="none">
                <a:solidFill>
                  <a:srgbClr val="BFBFBF"/>
                </a:solidFill>
                <a:latin typeface="Source Code Pro"/>
                <a:ea typeface="Source Code Pro"/>
                <a:cs typeface="Source Code Pro"/>
                <a:sym typeface="Source Code Pro"/>
              </a:rPr>
              <a:t>pusheen.gif</a:t>
            </a:r>
            <a:r>
              <a:rPr lang="en-US" sz="5400" b="0" i="0" u="none" strike="noStrike" cap="none">
                <a:solidFill>
                  <a:srgbClr val="FFC000"/>
                </a:solidFill>
                <a:latin typeface="Source Code Pro"/>
                <a:ea typeface="Source Code Pro"/>
                <a:cs typeface="Source Code Pro"/>
                <a:sym typeface="Source Code Pro"/>
              </a:rPr>
              <a:t>"&gt;&lt;/img&gt;</a:t>
            </a:r>
            <a:endParaRPr/>
          </a:p>
        </p:txBody>
      </p:sp>
      <p:sp>
        <p:nvSpPr>
          <p:cNvPr id="536" name="Google Shape;536;p57"/>
          <p:cNvSpPr txBox="1"/>
          <p:nvPr/>
        </p:nvSpPr>
        <p:spPr>
          <a:xfrm>
            <a:off x="1802100" y="4774625"/>
            <a:ext cx="8991900" cy="289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5000">
                <a:solidFill>
                  <a:srgbClr val="D2DAFF"/>
                </a:solidFill>
                <a:latin typeface="Open Sans"/>
                <a:ea typeface="Open Sans"/>
                <a:cs typeface="Open Sans"/>
                <a:sym typeface="Open Sans"/>
              </a:rPr>
              <a:t>Something’s weird here…</a:t>
            </a:r>
            <a:endParaRPr sz="5000">
              <a:solidFill>
                <a:srgbClr val="D2DAFF"/>
              </a:solidFill>
              <a:latin typeface="Open Sans"/>
              <a:ea typeface="Open Sans"/>
              <a:cs typeface="Open Sans"/>
              <a:sym typeface="Open Sans"/>
            </a:endParaRPr>
          </a:p>
          <a:p>
            <a:pPr marL="0" lvl="0" indent="0" algn="ctr" rtl="0">
              <a:spcBef>
                <a:spcPts val="0"/>
              </a:spcBef>
              <a:spcAft>
                <a:spcPts val="0"/>
              </a:spcAft>
              <a:buNone/>
            </a:pPr>
            <a:endParaRPr sz="5000">
              <a:solidFill>
                <a:srgbClr val="D2DAFF"/>
              </a:solidFill>
              <a:latin typeface="Open Sans"/>
              <a:ea typeface="Open Sans"/>
              <a:cs typeface="Open Sans"/>
              <a:sym typeface="Open Sans"/>
            </a:endParaRPr>
          </a:p>
          <a:p>
            <a:pPr marL="0" lvl="0" indent="0" algn="ctr" rtl="0">
              <a:spcBef>
                <a:spcPts val="0"/>
              </a:spcBef>
              <a:spcAft>
                <a:spcPts val="0"/>
              </a:spcAft>
              <a:buNone/>
            </a:pPr>
            <a:r>
              <a:rPr lang="en-US" sz="5000">
                <a:solidFill>
                  <a:srgbClr val="D2DAFF"/>
                </a:solidFill>
                <a:latin typeface="Open Sans"/>
                <a:ea typeface="Open Sans"/>
                <a:cs typeface="Open Sans"/>
                <a:sym typeface="Open Sans"/>
              </a:rPr>
              <a:t>		Should an image ever contain anything…?</a:t>
            </a:r>
            <a:endParaRPr sz="5000">
              <a:solidFill>
                <a:srgbClr val="D2DA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22"/>
          <p:cNvPicPr preferRelativeResize="0"/>
          <p:nvPr/>
        </p:nvPicPr>
        <p:blipFill rotWithShape="1">
          <a:blip r:embed="rId3">
            <a:alphaModFix/>
          </a:blip>
          <a:srcRect b="11111"/>
          <a:stretch/>
        </p:blipFill>
        <p:spPr>
          <a:xfrm>
            <a:off x="670525" y="528050"/>
            <a:ext cx="4462800" cy="4792100"/>
          </a:xfrm>
          <a:prstGeom prst="rect">
            <a:avLst/>
          </a:prstGeom>
          <a:noFill/>
          <a:ln>
            <a:noFill/>
          </a:ln>
        </p:spPr>
      </p:pic>
      <p:sp>
        <p:nvSpPr>
          <p:cNvPr id="99" name="Google Shape;99;p22"/>
          <p:cNvSpPr txBox="1"/>
          <p:nvPr/>
        </p:nvSpPr>
        <p:spPr>
          <a:xfrm>
            <a:off x="7727750" y="4803000"/>
            <a:ext cx="772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100" name="Google Shape;100;p22"/>
          <p:cNvPicPr preferRelativeResize="0"/>
          <p:nvPr/>
        </p:nvPicPr>
        <p:blipFill rotWithShape="1">
          <a:blip r:embed="rId4">
            <a:alphaModFix/>
          </a:blip>
          <a:srcRect b="4205"/>
          <a:stretch/>
        </p:blipFill>
        <p:spPr>
          <a:xfrm>
            <a:off x="6212575" y="528050"/>
            <a:ext cx="6547825" cy="3308775"/>
          </a:xfrm>
          <a:prstGeom prst="rect">
            <a:avLst/>
          </a:prstGeom>
          <a:noFill/>
          <a:ln>
            <a:noFill/>
          </a:ln>
        </p:spPr>
      </p:pic>
      <p:pic>
        <p:nvPicPr>
          <p:cNvPr id="101" name="Google Shape;101;p22"/>
          <p:cNvPicPr preferRelativeResize="0"/>
          <p:nvPr/>
        </p:nvPicPr>
        <p:blipFill>
          <a:blip r:embed="rId5">
            <a:alphaModFix/>
          </a:blip>
          <a:stretch>
            <a:fillRect/>
          </a:stretch>
        </p:blipFill>
        <p:spPr>
          <a:xfrm>
            <a:off x="7517888" y="4931525"/>
            <a:ext cx="4245600" cy="4245600"/>
          </a:xfrm>
          <a:prstGeom prst="rect">
            <a:avLst/>
          </a:prstGeom>
          <a:noFill/>
          <a:ln>
            <a:noFill/>
          </a:ln>
        </p:spPr>
      </p:pic>
      <p:pic>
        <p:nvPicPr>
          <p:cNvPr id="102" name="Google Shape;102;p22"/>
          <p:cNvPicPr preferRelativeResize="0"/>
          <p:nvPr/>
        </p:nvPicPr>
        <p:blipFill>
          <a:blip r:embed="rId6">
            <a:alphaModFix/>
          </a:blip>
          <a:stretch>
            <a:fillRect/>
          </a:stretch>
        </p:blipFill>
        <p:spPr>
          <a:xfrm>
            <a:off x="670525" y="5472550"/>
            <a:ext cx="4128650" cy="41286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540"/>
        <p:cNvGrpSpPr/>
        <p:nvPr/>
      </p:nvGrpSpPr>
      <p:grpSpPr>
        <a:xfrm>
          <a:off x="0" y="0"/>
          <a:ext cx="0" cy="0"/>
          <a:chOff x="0" y="0"/>
          <a:chExt cx="0" cy="0"/>
        </a:xfrm>
      </p:grpSpPr>
      <p:sp>
        <p:nvSpPr>
          <p:cNvPr id="541" name="Google Shape;541;p58"/>
          <p:cNvSpPr txBox="1">
            <a:spLocks noGrp="1"/>
          </p:cNvSpPr>
          <p:nvPr>
            <p:ph type="title"/>
          </p:nvPr>
        </p:nvSpPr>
        <p:spPr>
          <a:xfrm>
            <a:off x="952500" y="254000"/>
            <a:ext cx="11099799" cy="215899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Images</a:t>
            </a:r>
            <a:endParaRPr sz="9387">
              <a:solidFill>
                <a:srgbClr val="D2DAFF"/>
              </a:solidFill>
            </a:endParaRPr>
          </a:p>
        </p:txBody>
      </p:sp>
      <p:sp>
        <p:nvSpPr>
          <p:cNvPr id="542" name="Google Shape;542;p58"/>
          <p:cNvSpPr txBox="1"/>
          <p:nvPr/>
        </p:nvSpPr>
        <p:spPr>
          <a:xfrm>
            <a:off x="466188" y="2929208"/>
            <a:ext cx="12224821"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5400"/>
              <a:buFont typeface="Source Code Pro"/>
              <a:buNone/>
            </a:pPr>
            <a:r>
              <a:rPr lang="en-US" sz="5400" b="0" i="0" u="none" strike="noStrike" cap="none">
                <a:solidFill>
                  <a:srgbClr val="FFC000"/>
                </a:solidFill>
                <a:latin typeface="Source Code Pro"/>
                <a:ea typeface="Source Code Pro"/>
                <a:cs typeface="Source Code Pro"/>
                <a:sym typeface="Source Code Pro"/>
              </a:rPr>
              <a:t>&lt;img src="</a:t>
            </a:r>
            <a:r>
              <a:rPr lang="en-US" sz="5400" b="0" i="0" u="none" strike="noStrike" cap="none">
                <a:solidFill>
                  <a:srgbClr val="BFBFBF"/>
                </a:solidFill>
                <a:latin typeface="Source Code Pro"/>
                <a:ea typeface="Source Code Pro"/>
                <a:cs typeface="Source Code Pro"/>
                <a:sym typeface="Source Code Pro"/>
              </a:rPr>
              <a:t>pusheen.gif</a:t>
            </a:r>
            <a:r>
              <a:rPr lang="en-US" sz="5400" b="0" i="0" u="none" strike="noStrike" cap="none">
                <a:solidFill>
                  <a:srgbClr val="FFC000"/>
                </a:solidFill>
                <a:latin typeface="Source Code Pro"/>
                <a:ea typeface="Source Code Pro"/>
                <a:cs typeface="Source Code Pro"/>
                <a:sym typeface="Source Code Pro"/>
              </a:rPr>
              <a:t>"&gt;&lt;/img&gt;</a:t>
            </a:r>
            <a:endParaRPr/>
          </a:p>
        </p:txBody>
      </p:sp>
      <p:cxnSp>
        <p:nvCxnSpPr>
          <p:cNvPr id="543" name="Google Shape;543;p58"/>
          <p:cNvCxnSpPr/>
          <p:nvPr/>
        </p:nvCxnSpPr>
        <p:spPr>
          <a:xfrm>
            <a:off x="10186654" y="2882871"/>
            <a:ext cx="2286000" cy="1016100"/>
          </a:xfrm>
          <a:prstGeom prst="straightConnector1">
            <a:avLst/>
          </a:prstGeom>
          <a:noFill/>
          <a:ln w="76200" cap="flat" cmpd="sng">
            <a:solidFill>
              <a:srgbClr val="CC333F"/>
            </a:solidFill>
            <a:prstDash val="solid"/>
            <a:round/>
            <a:headEnd type="none" w="sm" len="sm"/>
            <a:tailEnd type="none" w="sm" len="sm"/>
          </a:ln>
        </p:spPr>
      </p:cxnSp>
      <p:cxnSp>
        <p:nvCxnSpPr>
          <p:cNvPr id="544" name="Google Shape;544;p58"/>
          <p:cNvCxnSpPr/>
          <p:nvPr/>
        </p:nvCxnSpPr>
        <p:spPr>
          <a:xfrm rot="10800000" flipH="1">
            <a:off x="10038750" y="3087963"/>
            <a:ext cx="2286000" cy="728400"/>
          </a:xfrm>
          <a:prstGeom prst="straightConnector1">
            <a:avLst/>
          </a:prstGeom>
          <a:noFill/>
          <a:ln w="76200" cap="flat" cmpd="sng">
            <a:solidFill>
              <a:srgbClr val="CC333F"/>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548"/>
        <p:cNvGrpSpPr/>
        <p:nvPr/>
      </p:nvGrpSpPr>
      <p:grpSpPr>
        <a:xfrm>
          <a:off x="0" y="0"/>
          <a:ext cx="0" cy="0"/>
          <a:chOff x="0" y="0"/>
          <a:chExt cx="0" cy="0"/>
        </a:xfrm>
      </p:grpSpPr>
      <p:sp>
        <p:nvSpPr>
          <p:cNvPr id="549" name="Google Shape;549;p59"/>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Images</a:t>
            </a:r>
            <a:endParaRPr sz="9387">
              <a:solidFill>
                <a:srgbClr val="D2DAFF"/>
              </a:solidFill>
            </a:endParaRPr>
          </a:p>
        </p:txBody>
      </p:sp>
      <p:sp>
        <p:nvSpPr>
          <p:cNvPr id="550" name="Google Shape;550;p59"/>
          <p:cNvSpPr txBox="1"/>
          <p:nvPr/>
        </p:nvSpPr>
        <p:spPr>
          <a:xfrm>
            <a:off x="466188" y="2929208"/>
            <a:ext cx="122247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5400"/>
              <a:buFont typeface="Source Code Pro"/>
              <a:buNone/>
            </a:pPr>
            <a:r>
              <a:rPr lang="en-US" sz="5400" b="0" i="0" u="none" strike="noStrike" cap="none">
                <a:solidFill>
                  <a:srgbClr val="FFC000"/>
                </a:solidFill>
                <a:latin typeface="Source Code Pro"/>
                <a:ea typeface="Source Code Pro"/>
                <a:cs typeface="Source Code Pro"/>
                <a:sym typeface="Source Code Pro"/>
              </a:rPr>
              <a:t>&lt;img src="</a:t>
            </a:r>
            <a:r>
              <a:rPr lang="en-US" sz="5400" b="0" i="0" u="none" strike="noStrike" cap="none">
                <a:solidFill>
                  <a:srgbClr val="BFBFBF"/>
                </a:solidFill>
                <a:latin typeface="Source Code Pro"/>
                <a:ea typeface="Source Code Pro"/>
                <a:cs typeface="Source Code Pro"/>
                <a:sym typeface="Source Code Pro"/>
              </a:rPr>
              <a:t>pusheen.gif</a:t>
            </a:r>
            <a:r>
              <a:rPr lang="en-US" sz="5400" b="0" i="0" u="none" strike="noStrike" cap="none">
                <a:solidFill>
                  <a:srgbClr val="FFC000"/>
                </a:solidFill>
                <a:latin typeface="Source Code Pro"/>
                <a:ea typeface="Source Code Pro"/>
                <a:cs typeface="Source Code Pro"/>
                <a:sym typeface="Source Code Pro"/>
              </a:rPr>
              <a:t>" /&gt;</a:t>
            </a:r>
            <a:endParaRPr/>
          </a:p>
        </p:txBody>
      </p:sp>
      <p:sp>
        <p:nvSpPr>
          <p:cNvPr id="2" name="TextBox 1">
            <a:extLst>
              <a:ext uri="{FF2B5EF4-FFF2-40B4-BE49-F238E27FC236}">
                <a16:creationId xmlns:a16="http://schemas.microsoft.com/office/drawing/2014/main" id="{B19B61B0-3270-A0D8-43B8-DF95EE3812AB}"/>
              </a:ext>
            </a:extLst>
          </p:cNvPr>
          <p:cNvSpPr txBox="1"/>
          <p:nvPr/>
        </p:nvSpPr>
        <p:spPr>
          <a:xfrm>
            <a:off x="2238233" y="5008728"/>
            <a:ext cx="5742278" cy="523220"/>
          </a:xfrm>
          <a:prstGeom prst="rect">
            <a:avLst/>
          </a:prstGeom>
          <a:noFill/>
        </p:spPr>
        <p:txBody>
          <a:bodyPr wrap="none" rtlCol="0">
            <a:spAutoFit/>
          </a:bodyPr>
          <a:lstStyle/>
          <a:p>
            <a:r>
              <a:rPr lang="en-US" altLang="zh-CN" sz="2800" dirty="0">
                <a:solidFill>
                  <a:schemeClr val="bg1"/>
                </a:solidFill>
              </a:rPr>
              <a:t>For  image, we use self-closing tag</a:t>
            </a:r>
            <a:endParaRPr lang="zh-CN" altLang="en-US" sz="2800" dirty="0">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554"/>
        <p:cNvGrpSpPr/>
        <p:nvPr/>
      </p:nvGrpSpPr>
      <p:grpSpPr>
        <a:xfrm>
          <a:off x="0" y="0"/>
          <a:ext cx="0" cy="0"/>
          <a:chOff x="0" y="0"/>
          <a:chExt cx="0" cy="0"/>
        </a:xfrm>
      </p:grpSpPr>
      <p:sp>
        <p:nvSpPr>
          <p:cNvPr id="555" name="Google Shape;555;p60"/>
          <p:cNvSpPr txBox="1">
            <a:spLocks noGrp="1"/>
          </p:cNvSpPr>
          <p:nvPr>
            <p:ph type="title"/>
          </p:nvPr>
        </p:nvSpPr>
        <p:spPr>
          <a:xfrm>
            <a:off x="952500" y="254000"/>
            <a:ext cx="11099799" cy="215899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Images</a:t>
            </a:r>
            <a:endParaRPr sz="9387">
              <a:solidFill>
                <a:srgbClr val="D2DAFF"/>
              </a:solidFill>
            </a:endParaRPr>
          </a:p>
        </p:txBody>
      </p:sp>
      <p:sp>
        <p:nvSpPr>
          <p:cNvPr id="556" name="Google Shape;556;p60"/>
          <p:cNvSpPr txBox="1"/>
          <p:nvPr/>
        </p:nvSpPr>
        <p:spPr>
          <a:xfrm>
            <a:off x="1220301" y="3005350"/>
            <a:ext cx="105642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5400"/>
              <a:buFont typeface="Source Code Pro"/>
              <a:buNone/>
            </a:pPr>
            <a:r>
              <a:rPr lang="en-US" sz="5400" b="0" i="0" u="none" strike="noStrike" cap="none">
                <a:solidFill>
                  <a:srgbClr val="FFC000"/>
                </a:solidFill>
                <a:latin typeface="Source Code Pro"/>
                <a:ea typeface="Source Code Pro"/>
                <a:cs typeface="Source Code Pro"/>
                <a:sym typeface="Source Code Pro"/>
              </a:rPr>
              <a:t>&lt;img src="</a:t>
            </a:r>
            <a:r>
              <a:rPr lang="en-US" sz="5400" b="0" i="0" u="none" strike="noStrike" cap="none">
                <a:solidFill>
                  <a:srgbClr val="BFBFBF"/>
                </a:solidFill>
                <a:latin typeface="Source Code Pro"/>
                <a:ea typeface="Source Code Pro"/>
                <a:cs typeface="Source Code Pro"/>
                <a:sym typeface="Source Code Pro"/>
              </a:rPr>
              <a:t>pusheen.gif</a:t>
            </a:r>
            <a:r>
              <a:rPr lang="en-US" sz="5400" b="0" i="0" u="none" strike="noStrike" cap="none">
                <a:solidFill>
                  <a:srgbClr val="FFC000"/>
                </a:solidFill>
                <a:latin typeface="Source Code Pro"/>
                <a:ea typeface="Source Code Pro"/>
                <a:cs typeface="Source Code Pro"/>
                <a:sym typeface="Source Code Pro"/>
              </a:rPr>
              <a:t>" /&gt;</a:t>
            </a:r>
            <a:endParaRPr/>
          </a:p>
        </p:txBody>
      </p:sp>
      <p:grpSp>
        <p:nvGrpSpPr>
          <p:cNvPr id="557" name="Google Shape;557;p60"/>
          <p:cNvGrpSpPr/>
          <p:nvPr/>
        </p:nvGrpSpPr>
        <p:grpSpPr>
          <a:xfrm>
            <a:off x="3462899" y="4521147"/>
            <a:ext cx="6078993" cy="4183743"/>
            <a:chOff x="3821624" y="4521147"/>
            <a:chExt cx="6078993" cy="4183743"/>
          </a:xfrm>
        </p:grpSpPr>
        <p:grpSp>
          <p:nvGrpSpPr>
            <p:cNvPr id="558" name="Google Shape;558;p60"/>
            <p:cNvGrpSpPr/>
            <p:nvPr/>
          </p:nvGrpSpPr>
          <p:grpSpPr>
            <a:xfrm>
              <a:off x="3821624" y="4521147"/>
              <a:ext cx="6078993" cy="4183743"/>
              <a:chOff x="1240418" y="806299"/>
              <a:chExt cx="8903690" cy="6127783"/>
            </a:xfrm>
          </p:grpSpPr>
          <p:pic>
            <p:nvPicPr>
              <p:cNvPr id="559" name="Google Shape;559;p60"/>
              <p:cNvPicPr preferRelativeResize="0"/>
              <p:nvPr/>
            </p:nvPicPr>
            <p:blipFill rotWithShape="1">
              <a:blip r:embed="rId3">
                <a:alphaModFix/>
              </a:blip>
              <a:srcRect r="39925" b="42931"/>
              <a:stretch/>
            </p:blipFill>
            <p:spPr>
              <a:xfrm>
                <a:off x="1240419" y="1489842"/>
                <a:ext cx="8903689" cy="5444240"/>
              </a:xfrm>
              <a:prstGeom prst="rect">
                <a:avLst/>
              </a:prstGeom>
              <a:noFill/>
              <a:ln>
                <a:noFill/>
              </a:ln>
            </p:spPr>
          </p:pic>
          <p:pic>
            <p:nvPicPr>
              <p:cNvPr id="560" name="Google Shape;560;p60"/>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sp>
          <p:nvSpPr>
            <p:cNvPr id="561" name="Google Shape;561;p60"/>
            <p:cNvSpPr/>
            <p:nvPr/>
          </p:nvSpPr>
          <p:spPr>
            <a:xfrm>
              <a:off x="3824006" y="5566386"/>
              <a:ext cx="4314131" cy="22713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562" name="Google Shape;562;p60"/>
          <p:cNvPicPr preferRelativeResize="0"/>
          <p:nvPr/>
        </p:nvPicPr>
        <p:blipFill rotWithShape="1">
          <a:blip r:embed="rId5">
            <a:alphaModFix/>
          </a:blip>
          <a:srcRect/>
          <a:stretch/>
        </p:blipFill>
        <p:spPr>
          <a:xfrm>
            <a:off x="3462899" y="4987836"/>
            <a:ext cx="3068530" cy="3068530"/>
          </a:xfrm>
          <a:prstGeom prst="rect">
            <a:avLst/>
          </a:prstGeom>
          <a:noFill/>
          <a:ln>
            <a:noFill/>
          </a:ln>
        </p:spPr>
      </p:pic>
      <p:cxnSp>
        <p:nvCxnSpPr>
          <p:cNvPr id="563" name="Google Shape;563;p60"/>
          <p:cNvCxnSpPr/>
          <p:nvPr/>
        </p:nvCxnSpPr>
        <p:spPr>
          <a:xfrm rot="10800000" flipH="1">
            <a:off x="2117925" y="4254450"/>
            <a:ext cx="631800" cy="2043600"/>
          </a:xfrm>
          <a:prstGeom prst="straightConnector1">
            <a:avLst/>
          </a:prstGeom>
          <a:noFill/>
          <a:ln w="38100" cap="flat" cmpd="sng">
            <a:solidFill>
              <a:schemeClr val="lt1"/>
            </a:solidFill>
            <a:prstDash val="solid"/>
            <a:round/>
            <a:headEnd type="none" w="med" len="med"/>
            <a:tailEnd type="triangle" w="med" len="med"/>
          </a:ln>
        </p:spPr>
      </p:cxnSp>
      <p:sp>
        <p:nvSpPr>
          <p:cNvPr id="564" name="Google Shape;564;p60"/>
          <p:cNvSpPr txBox="1"/>
          <p:nvPr/>
        </p:nvSpPr>
        <p:spPr>
          <a:xfrm rot="-994731">
            <a:off x="761675" y="6446665"/>
            <a:ext cx="2433986" cy="55745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Open Sans"/>
                <a:ea typeface="Open Sans"/>
                <a:cs typeface="Open Sans"/>
                <a:sym typeface="Open Sans"/>
              </a:rPr>
              <a:t>self-closing!</a:t>
            </a:r>
            <a:endParaRPr sz="2800">
              <a:solidFill>
                <a:schemeClr val="lt1"/>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568"/>
        <p:cNvGrpSpPr/>
        <p:nvPr/>
      </p:nvGrpSpPr>
      <p:grpSpPr>
        <a:xfrm>
          <a:off x="0" y="0"/>
          <a:ext cx="0" cy="0"/>
          <a:chOff x="0" y="0"/>
          <a:chExt cx="0" cy="0"/>
        </a:xfrm>
      </p:grpSpPr>
      <p:grpSp>
        <p:nvGrpSpPr>
          <p:cNvPr id="569" name="Google Shape;569;p61"/>
          <p:cNvGrpSpPr/>
          <p:nvPr/>
        </p:nvGrpSpPr>
        <p:grpSpPr>
          <a:xfrm>
            <a:off x="-7822258" y="2412999"/>
            <a:ext cx="7193609" cy="6124615"/>
            <a:chOff x="728268" y="1527250"/>
            <a:chExt cx="7193609" cy="6124615"/>
          </a:xfrm>
        </p:grpSpPr>
        <p:sp>
          <p:nvSpPr>
            <p:cNvPr id="570" name="Google Shape;570;p61"/>
            <p:cNvSpPr txBox="1"/>
            <p:nvPr/>
          </p:nvSpPr>
          <p:spPr>
            <a:xfrm>
              <a:off x="865427" y="2462312"/>
              <a:ext cx="7056449"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&lt;img src="</a:t>
              </a:r>
              <a:r>
                <a:rPr lang="en-US" sz="3200" b="0" i="0" u="none" strike="noStrike" cap="none">
                  <a:solidFill>
                    <a:srgbClr val="BFBFBF"/>
                  </a:solidFill>
                  <a:latin typeface="Source Code Pro"/>
                  <a:ea typeface="Source Code Pro"/>
                  <a:cs typeface="Source Code Pro"/>
                  <a:sym typeface="Source Code Pro"/>
                </a:rPr>
                <a:t>pusheen.gif</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571" name="Google Shape;571;p61"/>
            <p:cNvSpPr txBox="1"/>
            <p:nvPr/>
          </p:nvSpPr>
          <p:spPr>
            <a:xfrm>
              <a:off x="994206" y="1698347"/>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572" name="Google Shape;572;p61"/>
            <p:cNvSpPr/>
            <p:nvPr/>
          </p:nvSpPr>
          <p:spPr>
            <a:xfrm>
              <a:off x="728268" y="1527250"/>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3" name="Google Shape;573;p61"/>
            <p:cNvSpPr/>
            <p:nvPr/>
          </p:nvSpPr>
          <p:spPr>
            <a:xfrm rot="10800000">
              <a:off x="728268" y="2327350"/>
              <a:ext cx="6993583"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574" name="Google Shape;574;p61"/>
          <p:cNvSpPr txBox="1">
            <a:spLocks noGrp="1"/>
          </p:cNvSpPr>
          <p:nvPr>
            <p:ph type="title"/>
          </p:nvPr>
        </p:nvSpPr>
        <p:spPr>
          <a:xfrm>
            <a:off x="952500" y="254000"/>
            <a:ext cx="11099799" cy="215899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Images</a:t>
            </a:r>
            <a:endParaRPr sz="9387">
              <a:solidFill>
                <a:srgbClr val="D2DAFF"/>
              </a:solidFill>
            </a:endParaRPr>
          </a:p>
        </p:txBody>
      </p:sp>
      <p:sp>
        <p:nvSpPr>
          <p:cNvPr id="575" name="Google Shape;575;p61"/>
          <p:cNvSpPr/>
          <p:nvPr/>
        </p:nvSpPr>
        <p:spPr>
          <a:xfrm>
            <a:off x="-7685100" y="3384197"/>
            <a:ext cx="6188515" cy="2926080"/>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6" name="Google Shape;576;p61"/>
          <p:cNvSpPr/>
          <p:nvPr/>
        </p:nvSpPr>
        <p:spPr>
          <a:xfrm>
            <a:off x="-7685099" y="6894571"/>
            <a:ext cx="6188515" cy="1028700"/>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7" name="Google Shape;577;p61"/>
          <p:cNvSpPr txBox="1"/>
          <p:nvPr/>
        </p:nvSpPr>
        <p:spPr>
          <a:xfrm>
            <a:off x="4363124" y="5649715"/>
            <a:ext cx="4278544" cy="193899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app/</a:t>
            </a:r>
            <a:endParaRPr/>
          </a:p>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    hello.html</a:t>
            </a:r>
            <a:endParaRPr/>
          </a:p>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    pusheen.gif</a:t>
            </a:r>
            <a:endParaRPr sz="4000" b="0" i="0" u="none" strike="noStrike" cap="none">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4000"/>
              <a:buFont typeface="Avenir"/>
              <a:buNone/>
            </a:pPr>
            <a:endParaRPr sz="4000">
              <a:solidFill>
                <a:schemeClr val="lt1"/>
              </a:solidFill>
              <a:latin typeface="Avenir"/>
              <a:ea typeface="Avenir"/>
              <a:cs typeface="Avenir"/>
              <a:sym typeface="Avenir"/>
            </a:endParaRPr>
          </a:p>
        </p:txBody>
      </p:sp>
      <p:sp>
        <p:nvSpPr>
          <p:cNvPr id="578" name="Google Shape;578;p61"/>
          <p:cNvSpPr txBox="1"/>
          <p:nvPr/>
        </p:nvSpPr>
        <p:spPr>
          <a:xfrm>
            <a:off x="1220301" y="3005350"/>
            <a:ext cx="105642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5400"/>
              <a:buFont typeface="Source Code Pro"/>
              <a:buNone/>
            </a:pPr>
            <a:r>
              <a:rPr lang="en-US" sz="5400" b="0" i="0" u="none" strike="noStrike" cap="none">
                <a:solidFill>
                  <a:srgbClr val="FFC000"/>
                </a:solidFill>
                <a:latin typeface="Source Code Pro"/>
                <a:ea typeface="Source Code Pro"/>
                <a:cs typeface="Source Code Pro"/>
                <a:sym typeface="Source Code Pro"/>
              </a:rPr>
              <a:t>&lt;img src="</a:t>
            </a:r>
            <a:r>
              <a:rPr lang="en-US" sz="5400" b="0" i="0" u="none" strike="noStrike" cap="none">
                <a:solidFill>
                  <a:srgbClr val="BFBFBF"/>
                </a:solidFill>
                <a:latin typeface="Source Code Pro"/>
                <a:ea typeface="Source Code Pro"/>
                <a:cs typeface="Source Code Pro"/>
                <a:sym typeface="Source Code Pro"/>
              </a:rPr>
              <a:t>pusheen.gif</a:t>
            </a:r>
            <a:r>
              <a:rPr lang="en-US" sz="5400" b="0" i="0" u="none" strike="noStrike" cap="none">
                <a:solidFill>
                  <a:srgbClr val="FFC000"/>
                </a:solidFill>
                <a:latin typeface="Source Code Pro"/>
                <a:ea typeface="Source Code Pro"/>
                <a:cs typeface="Source Code Pro"/>
                <a:sym typeface="Source Code Pro"/>
              </a:rPr>
              <a:t>" /&gt;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582"/>
        <p:cNvGrpSpPr/>
        <p:nvPr/>
      </p:nvGrpSpPr>
      <p:grpSpPr>
        <a:xfrm>
          <a:off x="0" y="0"/>
          <a:ext cx="0" cy="0"/>
          <a:chOff x="0" y="0"/>
          <a:chExt cx="0" cy="0"/>
        </a:xfrm>
      </p:grpSpPr>
      <p:grpSp>
        <p:nvGrpSpPr>
          <p:cNvPr id="583" name="Google Shape;583;p62"/>
          <p:cNvGrpSpPr/>
          <p:nvPr/>
        </p:nvGrpSpPr>
        <p:grpSpPr>
          <a:xfrm>
            <a:off x="-7822258" y="2412999"/>
            <a:ext cx="7193609" cy="6124615"/>
            <a:chOff x="728268" y="1527250"/>
            <a:chExt cx="7193609" cy="6124615"/>
          </a:xfrm>
        </p:grpSpPr>
        <p:sp>
          <p:nvSpPr>
            <p:cNvPr id="584" name="Google Shape;584;p62"/>
            <p:cNvSpPr txBox="1"/>
            <p:nvPr/>
          </p:nvSpPr>
          <p:spPr>
            <a:xfrm>
              <a:off x="865427" y="2462312"/>
              <a:ext cx="7056449"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&lt;img src="</a:t>
              </a:r>
              <a:r>
                <a:rPr lang="en-US" sz="3200" b="0" i="0" u="none" strike="noStrike" cap="none">
                  <a:solidFill>
                    <a:srgbClr val="BFBFBF"/>
                  </a:solidFill>
                  <a:latin typeface="Source Code Pro"/>
                  <a:ea typeface="Source Code Pro"/>
                  <a:cs typeface="Source Code Pro"/>
                  <a:sym typeface="Source Code Pro"/>
                </a:rPr>
                <a:t>pusheen.gif</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585" name="Google Shape;585;p62"/>
            <p:cNvSpPr txBox="1"/>
            <p:nvPr/>
          </p:nvSpPr>
          <p:spPr>
            <a:xfrm>
              <a:off x="994206" y="1698347"/>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586" name="Google Shape;586;p62"/>
            <p:cNvSpPr/>
            <p:nvPr/>
          </p:nvSpPr>
          <p:spPr>
            <a:xfrm>
              <a:off x="728268" y="1527250"/>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7" name="Google Shape;587;p62"/>
            <p:cNvSpPr/>
            <p:nvPr/>
          </p:nvSpPr>
          <p:spPr>
            <a:xfrm rot="10800000">
              <a:off x="728268" y="2327350"/>
              <a:ext cx="6993583"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588" name="Google Shape;588;p62"/>
          <p:cNvSpPr txBox="1">
            <a:spLocks noGrp="1"/>
          </p:cNvSpPr>
          <p:nvPr>
            <p:ph type="title"/>
          </p:nvPr>
        </p:nvSpPr>
        <p:spPr>
          <a:xfrm>
            <a:off x="952500" y="254000"/>
            <a:ext cx="11099799" cy="215899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Images</a:t>
            </a:r>
            <a:endParaRPr sz="9387">
              <a:solidFill>
                <a:srgbClr val="D2DAFF"/>
              </a:solidFill>
            </a:endParaRPr>
          </a:p>
        </p:txBody>
      </p:sp>
      <p:sp>
        <p:nvSpPr>
          <p:cNvPr id="589" name="Google Shape;589;p62"/>
          <p:cNvSpPr txBox="1"/>
          <p:nvPr/>
        </p:nvSpPr>
        <p:spPr>
          <a:xfrm>
            <a:off x="4363124" y="5649715"/>
            <a:ext cx="4278544" cy="255454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app/</a:t>
            </a:r>
            <a:endParaRPr/>
          </a:p>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    hello.html</a:t>
            </a:r>
            <a:endParaRPr/>
          </a:p>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    images/</a:t>
            </a:r>
            <a:endParaRPr/>
          </a:p>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        pusheen.gif</a:t>
            </a:r>
            <a:endParaRPr/>
          </a:p>
        </p:txBody>
      </p:sp>
      <p:sp>
        <p:nvSpPr>
          <p:cNvPr id="590" name="Google Shape;590;p62"/>
          <p:cNvSpPr/>
          <p:nvPr/>
        </p:nvSpPr>
        <p:spPr>
          <a:xfrm>
            <a:off x="-7685100" y="3384197"/>
            <a:ext cx="6188515" cy="2926080"/>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1" name="Google Shape;591;p62"/>
          <p:cNvSpPr/>
          <p:nvPr/>
        </p:nvSpPr>
        <p:spPr>
          <a:xfrm>
            <a:off x="-7685099" y="6894571"/>
            <a:ext cx="6188515" cy="1028700"/>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2" name="Google Shape;592;p62"/>
          <p:cNvSpPr txBox="1"/>
          <p:nvPr/>
        </p:nvSpPr>
        <p:spPr>
          <a:xfrm>
            <a:off x="124714" y="3846499"/>
            <a:ext cx="130551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5400"/>
              <a:buFont typeface="Source Code Pro"/>
              <a:buNone/>
            </a:pPr>
            <a:r>
              <a:rPr lang="en-US" sz="5400" b="0" i="0" u="none" strike="noStrike" cap="none">
                <a:solidFill>
                  <a:srgbClr val="FFC000"/>
                </a:solidFill>
                <a:latin typeface="Source Code Pro"/>
                <a:ea typeface="Source Code Pro"/>
                <a:cs typeface="Source Code Pro"/>
                <a:sym typeface="Source Code Pro"/>
              </a:rPr>
              <a:t>&lt;img src="</a:t>
            </a:r>
            <a:r>
              <a:rPr lang="en-US" sz="5400" b="0" i="0" u="none" strike="noStrike" cap="none">
                <a:solidFill>
                  <a:srgbClr val="BFBFBF"/>
                </a:solidFill>
                <a:latin typeface="Source Code Pro"/>
                <a:ea typeface="Source Code Pro"/>
                <a:cs typeface="Source Code Pro"/>
                <a:sym typeface="Source Code Pro"/>
              </a:rPr>
              <a:t>images/pusheen.gif</a:t>
            </a:r>
            <a:r>
              <a:rPr lang="en-US" sz="5400" b="0" i="0" u="none" strike="noStrike" cap="none">
                <a:solidFill>
                  <a:srgbClr val="FFC000"/>
                </a:solidFill>
                <a:latin typeface="Source Code Pro"/>
                <a:ea typeface="Source Code Pro"/>
                <a:cs typeface="Source Code Pro"/>
                <a:sym typeface="Source Code Pro"/>
              </a:rPr>
              <a:t>"/&gt;</a:t>
            </a:r>
            <a:endParaRPr/>
          </a:p>
        </p:txBody>
      </p:sp>
      <p:sp>
        <p:nvSpPr>
          <p:cNvPr id="593" name="Google Shape;593;p62"/>
          <p:cNvSpPr txBox="1"/>
          <p:nvPr/>
        </p:nvSpPr>
        <p:spPr>
          <a:xfrm>
            <a:off x="1220301" y="3005350"/>
            <a:ext cx="105642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5400"/>
              <a:buFont typeface="Source Code Pro"/>
              <a:buNone/>
            </a:pPr>
            <a:r>
              <a:rPr lang="en-US" sz="5400" b="0" i="0" u="none" strike="sngStrike" cap="none">
                <a:solidFill>
                  <a:srgbClr val="FFC000"/>
                </a:solidFill>
                <a:latin typeface="Source Code Pro"/>
                <a:ea typeface="Source Code Pro"/>
                <a:cs typeface="Source Code Pro"/>
                <a:sym typeface="Source Code Pro"/>
              </a:rPr>
              <a:t>&lt;img src="</a:t>
            </a:r>
            <a:r>
              <a:rPr lang="en-US" sz="5400" b="0" i="0" u="none" strike="sngStrike" cap="none">
                <a:solidFill>
                  <a:srgbClr val="BFBFBF"/>
                </a:solidFill>
                <a:latin typeface="Source Code Pro"/>
                <a:ea typeface="Source Code Pro"/>
                <a:cs typeface="Source Code Pro"/>
                <a:sym typeface="Source Code Pro"/>
              </a:rPr>
              <a:t>pusheen.gif</a:t>
            </a:r>
            <a:r>
              <a:rPr lang="en-US" sz="5400" b="0" i="0" u="none" strike="sngStrike" cap="none">
                <a:solidFill>
                  <a:srgbClr val="FFC000"/>
                </a:solidFill>
                <a:latin typeface="Source Code Pro"/>
                <a:ea typeface="Source Code Pro"/>
                <a:cs typeface="Source Code Pro"/>
                <a:sym typeface="Source Code Pro"/>
              </a:rPr>
              <a:t>" /&gt;</a:t>
            </a:r>
            <a:endParaRPr strike="sngStrik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597"/>
        <p:cNvGrpSpPr/>
        <p:nvPr/>
      </p:nvGrpSpPr>
      <p:grpSpPr>
        <a:xfrm>
          <a:off x="0" y="0"/>
          <a:ext cx="0" cy="0"/>
          <a:chOff x="0" y="0"/>
          <a:chExt cx="0" cy="0"/>
        </a:xfrm>
      </p:grpSpPr>
      <p:sp>
        <p:nvSpPr>
          <p:cNvPr id="598" name="Google Shape;598;p63"/>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Images</a:t>
            </a:r>
            <a:endParaRPr sz="9387">
              <a:solidFill>
                <a:srgbClr val="D2DAFF"/>
              </a:solidFill>
            </a:endParaRPr>
          </a:p>
        </p:txBody>
      </p:sp>
      <p:sp>
        <p:nvSpPr>
          <p:cNvPr id="599" name="Google Shape;599;p63"/>
          <p:cNvSpPr txBox="1"/>
          <p:nvPr/>
        </p:nvSpPr>
        <p:spPr>
          <a:xfrm>
            <a:off x="857850" y="3680600"/>
            <a:ext cx="11746800" cy="923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C000"/>
              </a:buClr>
              <a:buSzPts val="5400"/>
              <a:buFont typeface="Source Code Pro"/>
              <a:buNone/>
            </a:pPr>
            <a:r>
              <a:rPr lang="en-US" sz="4000" b="0" i="0" u="none" strike="noStrike" cap="none">
                <a:solidFill>
                  <a:srgbClr val="FFC000"/>
                </a:solidFill>
                <a:latin typeface="Source Code Pro"/>
                <a:ea typeface="Source Code Pro"/>
                <a:cs typeface="Source Code Pro"/>
                <a:sym typeface="Source Code Pro"/>
              </a:rPr>
              <a:t>&lt;img src="</a:t>
            </a:r>
            <a:r>
              <a:rPr lang="en-US" sz="4000" b="0" i="0" u="none" strike="noStrike" cap="none">
                <a:solidFill>
                  <a:srgbClr val="BFBFBF"/>
                </a:solidFill>
                <a:latin typeface="Source Code Pro"/>
                <a:ea typeface="Source Code Pro"/>
                <a:cs typeface="Source Code Pro"/>
                <a:sym typeface="Source Code Pro"/>
              </a:rPr>
              <a:t>pusheen.gif</a:t>
            </a:r>
            <a:r>
              <a:rPr lang="en-US" sz="4000" b="0" i="0" u="none" strike="noStrike" cap="none">
                <a:solidFill>
                  <a:srgbClr val="FFC000"/>
                </a:solidFill>
                <a:latin typeface="Source Code Pro"/>
                <a:ea typeface="Source Code Pro"/>
                <a:cs typeface="Source Code Pro"/>
                <a:sym typeface="Source Code Pro"/>
              </a:rPr>
              <a:t>"/&gt;</a:t>
            </a:r>
            <a:endParaRPr sz="4000"/>
          </a:p>
        </p:txBody>
      </p:sp>
      <p:grpSp>
        <p:nvGrpSpPr>
          <p:cNvPr id="600" name="Google Shape;600;p63"/>
          <p:cNvGrpSpPr/>
          <p:nvPr/>
        </p:nvGrpSpPr>
        <p:grpSpPr>
          <a:xfrm>
            <a:off x="1707451" y="5128136"/>
            <a:ext cx="4383242" cy="3358882"/>
            <a:chOff x="3821562" y="4521107"/>
            <a:chExt cx="6078549" cy="4183438"/>
          </a:xfrm>
        </p:grpSpPr>
        <p:grpSp>
          <p:nvGrpSpPr>
            <p:cNvPr id="601" name="Google Shape;601;p63"/>
            <p:cNvGrpSpPr/>
            <p:nvPr/>
          </p:nvGrpSpPr>
          <p:grpSpPr>
            <a:xfrm>
              <a:off x="3821562" y="4521107"/>
              <a:ext cx="6078549" cy="4183438"/>
              <a:chOff x="1240418" y="806299"/>
              <a:chExt cx="8903690" cy="6127784"/>
            </a:xfrm>
          </p:grpSpPr>
          <p:pic>
            <p:nvPicPr>
              <p:cNvPr id="602" name="Google Shape;602;p63"/>
              <p:cNvPicPr preferRelativeResize="0"/>
              <p:nvPr/>
            </p:nvPicPr>
            <p:blipFill rotWithShape="1">
              <a:blip r:embed="rId3">
                <a:alphaModFix/>
              </a:blip>
              <a:srcRect r="39925" b="42932"/>
              <a:stretch/>
            </p:blipFill>
            <p:spPr>
              <a:xfrm>
                <a:off x="1240419" y="1489842"/>
                <a:ext cx="8903689" cy="5444241"/>
              </a:xfrm>
              <a:prstGeom prst="rect">
                <a:avLst/>
              </a:prstGeom>
              <a:noFill/>
              <a:ln>
                <a:noFill/>
              </a:ln>
            </p:spPr>
          </p:pic>
          <p:pic>
            <p:nvPicPr>
              <p:cNvPr id="603" name="Google Shape;603;p63"/>
              <p:cNvPicPr preferRelativeResize="0"/>
              <p:nvPr/>
            </p:nvPicPr>
            <p:blipFill rotWithShape="1">
              <a:blip r:embed="rId4">
                <a:alphaModFix/>
              </a:blip>
              <a:srcRect r="70646" b="6933"/>
              <a:stretch/>
            </p:blipFill>
            <p:spPr>
              <a:xfrm>
                <a:off x="1240418" y="806299"/>
                <a:ext cx="6322248" cy="663245"/>
              </a:xfrm>
              <a:prstGeom prst="rect">
                <a:avLst/>
              </a:prstGeom>
              <a:noFill/>
              <a:ln>
                <a:noFill/>
              </a:ln>
            </p:spPr>
          </p:pic>
        </p:grpSp>
        <p:sp>
          <p:nvSpPr>
            <p:cNvPr id="604" name="Google Shape;604;p63"/>
            <p:cNvSpPr/>
            <p:nvPr/>
          </p:nvSpPr>
          <p:spPr>
            <a:xfrm>
              <a:off x="3824006" y="5566386"/>
              <a:ext cx="4314000" cy="2271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605" name="Google Shape;605;p63"/>
          <p:cNvSpPr txBox="1"/>
          <p:nvPr/>
        </p:nvSpPr>
        <p:spPr>
          <a:xfrm>
            <a:off x="1707450" y="2587225"/>
            <a:ext cx="10016100" cy="12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500">
                <a:solidFill>
                  <a:srgbClr val="D2DAFF"/>
                </a:solidFill>
                <a:latin typeface="Open Sans"/>
                <a:ea typeface="Open Sans"/>
                <a:cs typeface="Open Sans"/>
                <a:sym typeface="Open Sans"/>
              </a:rPr>
              <a:t>What if the browser fails to display an image?</a:t>
            </a:r>
            <a:endParaRPr sz="3500">
              <a:solidFill>
                <a:srgbClr val="D2DAFF"/>
              </a:solidFill>
              <a:latin typeface="Open Sans"/>
              <a:ea typeface="Open Sans"/>
              <a:cs typeface="Open Sans"/>
              <a:sym typeface="Open Sans"/>
            </a:endParaRPr>
          </a:p>
        </p:txBody>
      </p:sp>
      <p:pic>
        <p:nvPicPr>
          <p:cNvPr id="606" name="Google Shape;606;p63"/>
          <p:cNvPicPr preferRelativeResize="0"/>
          <p:nvPr/>
        </p:nvPicPr>
        <p:blipFill rotWithShape="1">
          <a:blip r:embed="rId5">
            <a:alphaModFix/>
          </a:blip>
          <a:srcRect l="14719" t="6367" b="46115"/>
          <a:stretch/>
        </p:blipFill>
        <p:spPr>
          <a:xfrm rot="991491">
            <a:off x="9582835" y="5495427"/>
            <a:ext cx="2396132" cy="2373497"/>
          </a:xfrm>
          <a:prstGeom prst="rect">
            <a:avLst/>
          </a:prstGeom>
          <a:noFill/>
          <a:ln>
            <a:noFill/>
          </a:ln>
        </p:spPr>
      </p:pic>
      <p:sp>
        <p:nvSpPr>
          <p:cNvPr id="607" name="Google Shape;607;p63"/>
          <p:cNvSpPr txBox="1"/>
          <p:nvPr/>
        </p:nvSpPr>
        <p:spPr>
          <a:xfrm>
            <a:off x="7419150" y="5514525"/>
            <a:ext cx="2438400" cy="60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Open Sans"/>
                <a:ea typeface="Open Sans"/>
                <a:cs typeface="Open Sans"/>
                <a:sym typeface="Open Sans"/>
              </a:rPr>
              <a:t>where’s pusheen…</a:t>
            </a:r>
            <a:endParaRPr sz="2800">
              <a:solidFill>
                <a:schemeClr val="lt1"/>
              </a:solidFill>
              <a:latin typeface="Open Sans"/>
              <a:ea typeface="Open Sans"/>
              <a:cs typeface="Open Sans"/>
              <a:sym typeface="Open Sans"/>
            </a:endParaRPr>
          </a:p>
        </p:txBody>
      </p:sp>
      <p:sp>
        <p:nvSpPr>
          <p:cNvPr id="608" name="Google Shape;608;p63"/>
          <p:cNvSpPr txBox="1"/>
          <p:nvPr/>
        </p:nvSpPr>
        <p:spPr>
          <a:xfrm>
            <a:off x="9632475" y="8290550"/>
            <a:ext cx="2972100" cy="7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latin typeface="Open Sans"/>
                <a:ea typeface="Open Sans"/>
                <a:cs typeface="Open Sans"/>
                <a:sym typeface="Open Sans"/>
              </a:rPr>
              <a:t>(confused user)</a:t>
            </a:r>
            <a:endParaRPr sz="2000">
              <a:solidFill>
                <a:schemeClr val="lt1"/>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612"/>
        <p:cNvGrpSpPr/>
        <p:nvPr/>
      </p:nvGrpSpPr>
      <p:grpSpPr>
        <a:xfrm>
          <a:off x="0" y="0"/>
          <a:ext cx="0" cy="0"/>
          <a:chOff x="0" y="0"/>
          <a:chExt cx="0" cy="0"/>
        </a:xfrm>
      </p:grpSpPr>
      <p:sp>
        <p:nvSpPr>
          <p:cNvPr id="613" name="Google Shape;613;p64"/>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Images</a:t>
            </a:r>
            <a:endParaRPr sz="9387">
              <a:solidFill>
                <a:srgbClr val="D2DAFF"/>
              </a:solidFill>
            </a:endParaRPr>
          </a:p>
        </p:txBody>
      </p:sp>
      <p:sp>
        <p:nvSpPr>
          <p:cNvPr id="614" name="Google Shape;614;p64"/>
          <p:cNvSpPr txBox="1"/>
          <p:nvPr/>
        </p:nvSpPr>
        <p:spPr>
          <a:xfrm>
            <a:off x="898700" y="3746650"/>
            <a:ext cx="112074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5400"/>
              <a:buFont typeface="Source Code Pro"/>
              <a:buNone/>
            </a:pPr>
            <a:r>
              <a:rPr lang="en-US" sz="2800" b="0" i="0" u="none" strike="noStrike" cap="none">
                <a:solidFill>
                  <a:srgbClr val="FFC000"/>
                </a:solidFill>
                <a:latin typeface="Source Code Pro"/>
                <a:ea typeface="Source Code Pro"/>
                <a:cs typeface="Source Code Pro"/>
                <a:sym typeface="Source Code Pro"/>
              </a:rPr>
              <a:t>&lt;img src="</a:t>
            </a:r>
            <a:r>
              <a:rPr lang="en-US" sz="2800" b="0" i="0" u="none" strike="noStrike" cap="none">
                <a:solidFill>
                  <a:srgbClr val="BFBFBF"/>
                </a:solidFill>
                <a:latin typeface="Source Code Pro"/>
                <a:ea typeface="Source Code Pro"/>
                <a:cs typeface="Source Code Pro"/>
                <a:sym typeface="Source Code Pro"/>
              </a:rPr>
              <a:t>pusheen.gif</a:t>
            </a:r>
            <a:r>
              <a:rPr lang="en-US" sz="2800" b="0" i="0" u="none" strike="noStrike" cap="none">
                <a:solidFill>
                  <a:srgbClr val="FFC000"/>
                </a:solidFill>
                <a:latin typeface="Source Code Pro"/>
                <a:ea typeface="Source Code Pro"/>
                <a:cs typeface="Source Code Pro"/>
                <a:sym typeface="Source Code Pro"/>
              </a:rPr>
              <a:t>" alt=</a:t>
            </a:r>
            <a:r>
              <a:rPr lang="en-US" sz="2800">
                <a:solidFill>
                  <a:srgbClr val="FFC000"/>
                </a:solidFill>
                <a:latin typeface="Source Code Pro"/>
                <a:ea typeface="Source Code Pro"/>
                <a:cs typeface="Source Code Pro"/>
                <a:sym typeface="Source Code Pro"/>
              </a:rPr>
              <a:t>"</a:t>
            </a:r>
            <a:r>
              <a:rPr lang="en-US" sz="2800">
                <a:solidFill>
                  <a:srgbClr val="BFBFBF"/>
                </a:solidFill>
                <a:latin typeface="Source Code Pro"/>
                <a:ea typeface="Source Code Pro"/>
                <a:cs typeface="Source Code Pro"/>
                <a:sym typeface="Source Code Pro"/>
              </a:rPr>
              <a:t>pic of pusheen</a:t>
            </a:r>
            <a:r>
              <a:rPr lang="en-US" sz="3000">
                <a:solidFill>
                  <a:srgbClr val="FFC000"/>
                </a:solidFill>
                <a:latin typeface="Source Code Pro"/>
                <a:ea typeface="Source Code Pro"/>
                <a:cs typeface="Source Code Pro"/>
                <a:sym typeface="Source Code Pro"/>
              </a:rPr>
              <a:t>"</a:t>
            </a:r>
            <a:r>
              <a:rPr lang="en-US" sz="2800" b="0" i="0" u="none" strike="noStrike" cap="none">
                <a:solidFill>
                  <a:srgbClr val="FFC000"/>
                </a:solidFill>
                <a:latin typeface="Source Code Pro"/>
                <a:ea typeface="Source Code Pro"/>
                <a:cs typeface="Source Code Pro"/>
                <a:sym typeface="Source Code Pro"/>
              </a:rPr>
              <a:t>/&gt;</a:t>
            </a:r>
            <a:endParaRPr sz="2800"/>
          </a:p>
        </p:txBody>
      </p:sp>
      <p:grpSp>
        <p:nvGrpSpPr>
          <p:cNvPr id="615" name="Google Shape;615;p64"/>
          <p:cNvGrpSpPr/>
          <p:nvPr/>
        </p:nvGrpSpPr>
        <p:grpSpPr>
          <a:xfrm>
            <a:off x="1335226" y="5165661"/>
            <a:ext cx="4383242" cy="3358882"/>
            <a:chOff x="3821562" y="4521107"/>
            <a:chExt cx="6078549" cy="4183438"/>
          </a:xfrm>
        </p:grpSpPr>
        <p:grpSp>
          <p:nvGrpSpPr>
            <p:cNvPr id="616" name="Google Shape;616;p64"/>
            <p:cNvGrpSpPr/>
            <p:nvPr/>
          </p:nvGrpSpPr>
          <p:grpSpPr>
            <a:xfrm>
              <a:off x="3821562" y="4521107"/>
              <a:ext cx="6078549" cy="4183438"/>
              <a:chOff x="1240418" y="806299"/>
              <a:chExt cx="8903690" cy="6127784"/>
            </a:xfrm>
          </p:grpSpPr>
          <p:pic>
            <p:nvPicPr>
              <p:cNvPr id="617" name="Google Shape;617;p64"/>
              <p:cNvPicPr preferRelativeResize="0"/>
              <p:nvPr/>
            </p:nvPicPr>
            <p:blipFill rotWithShape="1">
              <a:blip r:embed="rId3">
                <a:alphaModFix/>
              </a:blip>
              <a:srcRect r="39925" b="42932"/>
              <a:stretch/>
            </p:blipFill>
            <p:spPr>
              <a:xfrm>
                <a:off x="1240419" y="1489842"/>
                <a:ext cx="8903689" cy="5444241"/>
              </a:xfrm>
              <a:prstGeom prst="rect">
                <a:avLst/>
              </a:prstGeom>
              <a:noFill/>
              <a:ln>
                <a:noFill/>
              </a:ln>
            </p:spPr>
          </p:pic>
          <p:pic>
            <p:nvPicPr>
              <p:cNvPr id="618" name="Google Shape;618;p64"/>
              <p:cNvPicPr preferRelativeResize="0"/>
              <p:nvPr/>
            </p:nvPicPr>
            <p:blipFill rotWithShape="1">
              <a:blip r:embed="rId4">
                <a:alphaModFix/>
              </a:blip>
              <a:srcRect r="70646" b="6933"/>
              <a:stretch/>
            </p:blipFill>
            <p:spPr>
              <a:xfrm>
                <a:off x="1240418" y="806299"/>
                <a:ext cx="6322248" cy="663245"/>
              </a:xfrm>
              <a:prstGeom prst="rect">
                <a:avLst/>
              </a:prstGeom>
              <a:noFill/>
              <a:ln>
                <a:noFill/>
              </a:ln>
            </p:spPr>
          </p:pic>
        </p:grpSp>
        <p:sp>
          <p:nvSpPr>
            <p:cNvPr id="619" name="Google Shape;619;p64"/>
            <p:cNvSpPr/>
            <p:nvPr/>
          </p:nvSpPr>
          <p:spPr>
            <a:xfrm>
              <a:off x="3824006" y="5566386"/>
              <a:ext cx="4314000" cy="2271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620" name="Google Shape;620;p64"/>
          <p:cNvSpPr txBox="1"/>
          <p:nvPr/>
        </p:nvSpPr>
        <p:spPr>
          <a:xfrm>
            <a:off x="1493598" y="5703325"/>
            <a:ext cx="38835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EE"/>
              </a:buClr>
              <a:buSzPts val="4000"/>
              <a:buFont typeface="Times New Roman"/>
              <a:buNone/>
            </a:pPr>
            <a:r>
              <a:rPr lang="en-US" sz="2900">
                <a:solidFill>
                  <a:schemeClr val="dk1"/>
                </a:solidFill>
                <a:latin typeface="Times New Roman"/>
                <a:ea typeface="Times New Roman"/>
                <a:cs typeface="Times New Roman"/>
                <a:sym typeface="Times New Roman"/>
              </a:rPr>
              <a:t>pic of pusheen</a:t>
            </a:r>
            <a:endParaRPr sz="300">
              <a:solidFill>
                <a:schemeClr val="dk1"/>
              </a:solidFill>
            </a:endParaRPr>
          </a:p>
        </p:txBody>
      </p:sp>
      <p:sp>
        <p:nvSpPr>
          <p:cNvPr id="621" name="Google Shape;621;p64"/>
          <p:cNvSpPr txBox="1"/>
          <p:nvPr/>
        </p:nvSpPr>
        <p:spPr>
          <a:xfrm>
            <a:off x="1576175" y="2471050"/>
            <a:ext cx="10016100" cy="12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500">
                <a:solidFill>
                  <a:srgbClr val="D2DAFF"/>
                </a:solidFill>
                <a:latin typeface="Open Sans"/>
                <a:ea typeface="Open Sans"/>
                <a:cs typeface="Open Sans"/>
                <a:sym typeface="Open Sans"/>
              </a:rPr>
              <a:t>What if the browser fails to display an image?</a:t>
            </a:r>
            <a:endParaRPr sz="3500">
              <a:solidFill>
                <a:srgbClr val="D2DAFF"/>
              </a:solidFill>
              <a:latin typeface="Open Sans"/>
              <a:ea typeface="Open Sans"/>
              <a:cs typeface="Open Sans"/>
              <a:sym typeface="Open Sans"/>
            </a:endParaRPr>
          </a:p>
        </p:txBody>
      </p:sp>
      <p:sp>
        <p:nvSpPr>
          <p:cNvPr id="622" name="Google Shape;622;p64"/>
          <p:cNvSpPr txBox="1"/>
          <p:nvPr/>
        </p:nvSpPr>
        <p:spPr>
          <a:xfrm>
            <a:off x="7371475" y="5495750"/>
            <a:ext cx="2926200" cy="60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chemeClr val="lt1"/>
                </a:solidFill>
                <a:latin typeface="Open Sans"/>
                <a:ea typeface="Open Sans"/>
                <a:cs typeface="Open Sans"/>
                <a:sym typeface="Open Sans"/>
              </a:rPr>
              <a:t>ok understandable</a:t>
            </a:r>
            <a:endParaRPr sz="2500">
              <a:solidFill>
                <a:schemeClr val="lt1"/>
              </a:solidFill>
              <a:latin typeface="Open Sans"/>
              <a:ea typeface="Open Sans"/>
              <a:cs typeface="Open Sans"/>
              <a:sym typeface="Open Sans"/>
            </a:endParaRPr>
          </a:p>
        </p:txBody>
      </p:sp>
      <p:pic>
        <p:nvPicPr>
          <p:cNvPr id="623" name="Google Shape;623;p64"/>
          <p:cNvPicPr preferRelativeResize="0"/>
          <p:nvPr/>
        </p:nvPicPr>
        <p:blipFill>
          <a:blip r:embed="rId5">
            <a:alphaModFix/>
          </a:blip>
          <a:stretch>
            <a:fillRect/>
          </a:stretch>
        </p:blipFill>
        <p:spPr>
          <a:xfrm rot="745363">
            <a:off x="9964600" y="5522900"/>
            <a:ext cx="2076450" cy="2419350"/>
          </a:xfrm>
          <a:prstGeom prst="rect">
            <a:avLst/>
          </a:prstGeom>
          <a:noFill/>
          <a:ln>
            <a:noFill/>
          </a:ln>
        </p:spPr>
      </p:pic>
      <p:sp>
        <p:nvSpPr>
          <p:cNvPr id="624" name="Google Shape;624;p64"/>
          <p:cNvSpPr txBox="1"/>
          <p:nvPr/>
        </p:nvSpPr>
        <p:spPr>
          <a:xfrm>
            <a:off x="9304875" y="8314875"/>
            <a:ext cx="2972100" cy="7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latin typeface="Open Sans"/>
                <a:ea typeface="Open Sans"/>
                <a:cs typeface="Open Sans"/>
                <a:sym typeface="Open Sans"/>
              </a:rPr>
              <a:t>(understanding user)</a:t>
            </a:r>
            <a:endParaRPr sz="2000">
              <a:solidFill>
                <a:schemeClr val="lt1"/>
              </a:solidFill>
              <a:latin typeface="Open Sans"/>
              <a:ea typeface="Open Sans"/>
              <a:cs typeface="Open Sans"/>
              <a:sym typeface="Open Sans"/>
            </a:endParaRPr>
          </a:p>
          <a:p>
            <a:pPr marL="0" lvl="0" indent="0" algn="l" rtl="0">
              <a:spcBef>
                <a:spcPts val="0"/>
              </a:spcBef>
              <a:spcAft>
                <a:spcPts val="0"/>
              </a:spcAft>
              <a:buNone/>
            </a:pPr>
            <a:r>
              <a:rPr lang="en-US" sz="2000">
                <a:solidFill>
                  <a:schemeClr val="lt1"/>
                </a:solidFill>
                <a:latin typeface="Open Sans"/>
                <a:ea typeface="Open Sans"/>
                <a:cs typeface="Open Sans"/>
                <a:sym typeface="Open Sans"/>
              </a:rPr>
              <a:t>(or bot)</a:t>
            </a:r>
            <a:endParaRPr sz="2000">
              <a:solidFill>
                <a:schemeClr val="lt1"/>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65"/>
          <p:cNvSpPr txBox="1">
            <a:spLocks noGrp="1"/>
          </p:cNvSpPr>
          <p:nvPr>
            <p:ph type="ctrTitle"/>
          </p:nvPr>
        </p:nvSpPr>
        <p:spPr>
          <a:xfrm>
            <a:off x="443319" y="1411935"/>
            <a:ext cx="12118200" cy="38922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Questions?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633"/>
        <p:cNvGrpSpPr/>
        <p:nvPr/>
      </p:nvGrpSpPr>
      <p:grpSpPr>
        <a:xfrm>
          <a:off x="0" y="0"/>
          <a:ext cx="0" cy="0"/>
          <a:chOff x="0" y="0"/>
          <a:chExt cx="0" cy="0"/>
        </a:xfrm>
      </p:grpSpPr>
      <p:sp>
        <p:nvSpPr>
          <p:cNvPr id="634" name="Google Shape;634;p66"/>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Lists</a:t>
            </a:r>
            <a:endParaRPr sz="9387">
              <a:solidFill>
                <a:srgbClr val="D2DAFF"/>
              </a:solidFill>
            </a:endParaRPr>
          </a:p>
        </p:txBody>
      </p:sp>
      <p:sp>
        <p:nvSpPr>
          <p:cNvPr id="635" name="Google Shape;635;p66"/>
          <p:cNvSpPr txBox="1">
            <a:spLocks noGrp="1"/>
          </p:cNvSpPr>
          <p:nvPr>
            <p:ph type="body" idx="2"/>
          </p:nvPr>
        </p:nvSpPr>
        <p:spPr>
          <a:xfrm>
            <a:off x="4272482" y="2471049"/>
            <a:ext cx="6687600" cy="6871200"/>
          </a:xfrm>
          <a:prstGeom prst="rect">
            <a:avLst/>
          </a:prstGeom>
          <a:noFill/>
          <a:ln>
            <a:noFill/>
          </a:ln>
        </p:spPr>
        <p:txBody>
          <a:bodyPr spcFirstLastPara="1" wrap="square" lIns="91425" tIns="91425" rIns="91425" bIns="91425" anchor="t" anchorCtr="0">
            <a:noAutofit/>
          </a:bodyPr>
          <a:lstStyle/>
          <a:p>
            <a:pPr marL="180975" lvl="0" indent="0" algn="l" rtl="0">
              <a:lnSpc>
                <a:spcPct val="150000"/>
              </a:lnSpc>
              <a:spcBef>
                <a:spcPts val="0"/>
              </a:spcBef>
              <a:spcAft>
                <a:spcPts val="0"/>
              </a:spcAft>
              <a:buSzPts val="2774"/>
              <a:buNone/>
            </a:pPr>
            <a:r>
              <a:rPr lang="en-US" sz="4298">
                <a:solidFill>
                  <a:schemeClr val="lt1"/>
                </a:solidFill>
                <a:latin typeface="Avenir"/>
                <a:ea typeface="Avenir"/>
                <a:cs typeface="Avenir"/>
                <a:sym typeface="Avenir"/>
              </a:rPr>
              <a:t>Ordered List (1, 2, 3…)</a:t>
            </a:r>
            <a:endParaRPr sz="3400"/>
          </a:p>
          <a:p>
            <a:pPr marL="180975" lvl="0" indent="0" algn="l" rtl="0">
              <a:lnSpc>
                <a:spcPct val="150000"/>
              </a:lnSpc>
              <a:spcBef>
                <a:spcPts val="0"/>
              </a:spcBef>
              <a:spcAft>
                <a:spcPts val="0"/>
              </a:spcAft>
              <a:buSzPts val="2774"/>
              <a:buNone/>
            </a:pPr>
            <a:r>
              <a:rPr lang="en-US" sz="4298">
                <a:solidFill>
                  <a:schemeClr val="lt1"/>
                </a:solidFill>
                <a:latin typeface="Avenir"/>
                <a:ea typeface="Avenir"/>
                <a:cs typeface="Avenir"/>
                <a:sym typeface="Avenir"/>
              </a:rPr>
              <a:t>Unordered List (bullets)</a:t>
            </a:r>
            <a:endParaRPr sz="3400"/>
          </a:p>
          <a:p>
            <a:pPr marL="180975" lvl="0" indent="0" algn="l" rtl="0">
              <a:lnSpc>
                <a:spcPct val="150000"/>
              </a:lnSpc>
              <a:spcBef>
                <a:spcPts val="0"/>
              </a:spcBef>
              <a:spcAft>
                <a:spcPts val="0"/>
              </a:spcAft>
              <a:buSzPts val="2774"/>
              <a:buNone/>
            </a:pPr>
            <a:endParaRPr sz="4298">
              <a:solidFill>
                <a:schemeClr val="lt1"/>
              </a:solidFill>
              <a:latin typeface="Avenir"/>
              <a:ea typeface="Avenir"/>
              <a:cs typeface="Avenir"/>
              <a:sym typeface="Avenir"/>
            </a:endParaRPr>
          </a:p>
          <a:p>
            <a:pPr marL="180975" lvl="0" indent="0" algn="l" rtl="0">
              <a:lnSpc>
                <a:spcPct val="150000"/>
              </a:lnSpc>
              <a:spcBef>
                <a:spcPts val="0"/>
              </a:spcBef>
              <a:spcAft>
                <a:spcPts val="0"/>
              </a:spcAft>
              <a:buSzPts val="2774"/>
              <a:buNone/>
            </a:pPr>
            <a:r>
              <a:rPr lang="en-US" sz="4298">
                <a:solidFill>
                  <a:schemeClr val="lt1"/>
                </a:solidFill>
                <a:latin typeface="Avenir"/>
                <a:ea typeface="Avenir"/>
                <a:cs typeface="Avenir"/>
                <a:sym typeface="Avenir"/>
              </a:rPr>
              <a:t>List Item</a:t>
            </a:r>
            <a:endParaRPr sz="3400"/>
          </a:p>
        </p:txBody>
      </p:sp>
      <p:sp>
        <p:nvSpPr>
          <p:cNvPr id="636" name="Google Shape;636;p66"/>
          <p:cNvSpPr txBox="1"/>
          <p:nvPr/>
        </p:nvSpPr>
        <p:spPr>
          <a:xfrm>
            <a:off x="2457384" y="2471049"/>
            <a:ext cx="6687600" cy="6871200"/>
          </a:xfrm>
          <a:prstGeom prst="rect">
            <a:avLst/>
          </a:prstGeom>
          <a:noFill/>
          <a:ln>
            <a:noFill/>
          </a:ln>
        </p:spPr>
        <p:txBody>
          <a:bodyPr spcFirstLastPara="1" wrap="square" lIns="91425" tIns="91425" rIns="91425" bIns="91425" anchor="t" anchorCtr="0">
            <a:noAutofit/>
          </a:bodyPr>
          <a:lstStyle/>
          <a:p>
            <a:pPr marL="180975" marR="0" lvl="0" indent="0" algn="l" rtl="0">
              <a:lnSpc>
                <a:spcPct val="150000"/>
              </a:lnSpc>
              <a:spcBef>
                <a:spcPts val="0"/>
              </a:spcBef>
              <a:spcAft>
                <a:spcPts val="0"/>
              </a:spcAft>
              <a:buClr>
                <a:srgbClr val="FFFFFF"/>
              </a:buClr>
              <a:buSzPts val="2774"/>
              <a:buFont typeface="Helvetica Neue"/>
              <a:buNone/>
            </a:pPr>
            <a:r>
              <a:rPr lang="en-US" sz="4298" b="0" i="0" u="none" strike="noStrike" cap="none">
                <a:solidFill>
                  <a:srgbClr val="FFC000"/>
                </a:solidFill>
                <a:latin typeface="Avenir"/>
                <a:ea typeface="Avenir"/>
                <a:cs typeface="Avenir"/>
                <a:sym typeface="Avenir"/>
              </a:rPr>
              <a:t>&lt;ol&gt;</a:t>
            </a:r>
            <a:endParaRPr sz="2000"/>
          </a:p>
          <a:p>
            <a:pPr marL="180975" marR="0" lvl="0" indent="0" algn="l" rtl="0">
              <a:lnSpc>
                <a:spcPct val="150000"/>
              </a:lnSpc>
              <a:spcBef>
                <a:spcPts val="0"/>
              </a:spcBef>
              <a:spcAft>
                <a:spcPts val="0"/>
              </a:spcAft>
              <a:buClr>
                <a:srgbClr val="FFFFFF"/>
              </a:buClr>
              <a:buSzPts val="2774"/>
              <a:buFont typeface="Helvetica Neue"/>
              <a:buNone/>
            </a:pPr>
            <a:r>
              <a:rPr lang="en-US" sz="4298" b="0" i="0" u="none" strike="noStrike" cap="none">
                <a:solidFill>
                  <a:srgbClr val="FFC000"/>
                </a:solidFill>
                <a:latin typeface="Avenir"/>
                <a:ea typeface="Avenir"/>
                <a:cs typeface="Avenir"/>
                <a:sym typeface="Avenir"/>
              </a:rPr>
              <a:t>&lt;ul&gt;</a:t>
            </a:r>
            <a:endParaRPr sz="2000"/>
          </a:p>
          <a:p>
            <a:pPr marL="180975" marR="0" lvl="0" indent="0" algn="l" rtl="0">
              <a:lnSpc>
                <a:spcPct val="150000"/>
              </a:lnSpc>
              <a:spcBef>
                <a:spcPts val="0"/>
              </a:spcBef>
              <a:spcAft>
                <a:spcPts val="0"/>
              </a:spcAft>
              <a:buClr>
                <a:srgbClr val="FFFFFF"/>
              </a:buClr>
              <a:buSzPts val="2774"/>
              <a:buFont typeface="Helvetica Neue"/>
              <a:buNone/>
            </a:pPr>
            <a:endParaRPr sz="4298" b="0" i="0" u="none" strike="noStrike" cap="none">
              <a:solidFill>
                <a:srgbClr val="FFC000"/>
              </a:solidFill>
              <a:latin typeface="Avenir"/>
              <a:ea typeface="Avenir"/>
              <a:cs typeface="Avenir"/>
              <a:sym typeface="Avenir"/>
            </a:endParaRPr>
          </a:p>
          <a:p>
            <a:pPr marL="180975" marR="0" lvl="0" indent="0" algn="l" rtl="0">
              <a:lnSpc>
                <a:spcPct val="150000"/>
              </a:lnSpc>
              <a:spcBef>
                <a:spcPts val="0"/>
              </a:spcBef>
              <a:spcAft>
                <a:spcPts val="0"/>
              </a:spcAft>
              <a:buClr>
                <a:srgbClr val="FFFFFF"/>
              </a:buClr>
              <a:buSzPts val="2774"/>
              <a:buFont typeface="Helvetica Neue"/>
              <a:buNone/>
            </a:pPr>
            <a:r>
              <a:rPr lang="en-US" sz="4298" b="0" i="0" u="none" strike="noStrike" cap="none">
                <a:solidFill>
                  <a:srgbClr val="FFC000"/>
                </a:solidFill>
                <a:latin typeface="Avenir"/>
                <a:ea typeface="Avenir"/>
                <a:cs typeface="Avenir"/>
                <a:sym typeface="Avenir"/>
              </a:rPr>
              <a:t>&lt;li&gt;</a:t>
            </a:r>
            <a:endParaRPr sz="20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641"/>
        <p:cNvGrpSpPr/>
        <p:nvPr/>
      </p:nvGrpSpPr>
      <p:grpSpPr>
        <a:xfrm>
          <a:off x="0" y="0"/>
          <a:ext cx="0" cy="0"/>
          <a:chOff x="0" y="0"/>
          <a:chExt cx="0" cy="0"/>
        </a:xfrm>
      </p:grpSpPr>
      <p:grpSp>
        <p:nvGrpSpPr>
          <p:cNvPr id="642" name="Google Shape;642;p67"/>
          <p:cNvGrpSpPr/>
          <p:nvPr/>
        </p:nvGrpSpPr>
        <p:grpSpPr>
          <a:xfrm>
            <a:off x="728268" y="1690535"/>
            <a:ext cx="6554760" cy="7139140"/>
            <a:chOff x="728268" y="1527250"/>
            <a:chExt cx="6554760" cy="7139140"/>
          </a:xfrm>
        </p:grpSpPr>
        <p:sp>
          <p:nvSpPr>
            <p:cNvPr id="643" name="Google Shape;643;p67"/>
            <p:cNvSpPr txBox="1"/>
            <p:nvPr/>
          </p:nvSpPr>
          <p:spPr>
            <a:xfrm>
              <a:off x="865428" y="2462312"/>
              <a:ext cx="6417600" cy="518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&lt;ul&gt;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&lt;/ul&gt;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644" name="Google Shape;644;p67"/>
            <p:cNvSpPr txBox="1"/>
            <p:nvPr/>
          </p:nvSpPr>
          <p:spPr>
            <a:xfrm>
              <a:off x="994206" y="1698347"/>
              <a:ext cx="23328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645" name="Google Shape;645;p67"/>
            <p:cNvSpPr/>
            <p:nvPr/>
          </p:nvSpPr>
          <p:spPr>
            <a:xfrm>
              <a:off x="728268" y="1527250"/>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6" name="Google Shape;646;p67"/>
            <p:cNvSpPr/>
            <p:nvPr/>
          </p:nvSpPr>
          <p:spPr>
            <a:xfrm rot="10800000">
              <a:off x="728292" y="2327390"/>
              <a:ext cx="6554700" cy="63390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647" name="Google Shape;647;p67"/>
          <p:cNvSpPr/>
          <p:nvPr/>
        </p:nvSpPr>
        <p:spPr>
          <a:xfrm>
            <a:off x="865427" y="2713623"/>
            <a:ext cx="6188400" cy="2887200"/>
          </a:xfrm>
          <a:prstGeom prst="rect">
            <a:avLst/>
          </a:prstGeom>
          <a:solidFill>
            <a:srgbClr val="000000">
              <a:alpha val="721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8" name="Google Shape;648;p67"/>
          <p:cNvSpPr/>
          <p:nvPr/>
        </p:nvSpPr>
        <p:spPr>
          <a:xfrm>
            <a:off x="865428" y="6628398"/>
            <a:ext cx="6188400" cy="1186800"/>
          </a:xfrm>
          <a:prstGeom prst="rect">
            <a:avLst/>
          </a:prstGeom>
          <a:solidFill>
            <a:srgbClr val="000000">
              <a:alpha val="721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649" name="Google Shape;649;p67"/>
          <p:cNvGrpSpPr/>
          <p:nvPr/>
        </p:nvGrpSpPr>
        <p:grpSpPr>
          <a:xfrm>
            <a:off x="8037310" y="2246894"/>
            <a:ext cx="4316198" cy="5091210"/>
            <a:chOff x="8037310" y="2246894"/>
            <a:chExt cx="4316198" cy="5091210"/>
          </a:xfrm>
        </p:grpSpPr>
        <p:grpSp>
          <p:nvGrpSpPr>
            <p:cNvPr id="650" name="Google Shape;650;p67"/>
            <p:cNvGrpSpPr/>
            <p:nvPr/>
          </p:nvGrpSpPr>
          <p:grpSpPr>
            <a:xfrm>
              <a:off x="8037310" y="2246894"/>
              <a:ext cx="4316198" cy="5091210"/>
              <a:chOff x="1240418" y="806299"/>
              <a:chExt cx="6322248" cy="7457462"/>
            </a:xfrm>
          </p:grpSpPr>
          <p:pic>
            <p:nvPicPr>
              <p:cNvPr id="651" name="Google Shape;651;p67"/>
              <p:cNvPicPr preferRelativeResize="0"/>
              <p:nvPr/>
            </p:nvPicPr>
            <p:blipFill rotWithShape="1">
              <a:blip r:embed="rId3">
                <a:alphaModFix/>
              </a:blip>
              <a:srcRect r="39925"/>
              <a:stretch/>
            </p:blipFill>
            <p:spPr>
              <a:xfrm>
                <a:off x="1240419" y="1489841"/>
                <a:ext cx="6322247" cy="6773920"/>
              </a:xfrm>
              <a:prstGeom prst="rect">
                <a:avLst/>
              </a:prstGeom>
              <a:noFill/>
              <a:ln>
                <a:noFill/>
              </a:ln>
            </p:spPr>
          </p:pic>
          <p:pic>
            <p:nvPicPr>
              <p:cNvPr id="652" name="Google Shape;652;p67"/>
              <p:cNvPicPr preferRelativeResize="0"/>
              <p:nvPr/>
            </p:nvPicPr>
            <p:blipFill rotWithShape="1">
              <a:blip r:embed="rId4">
                <a:alphaModFix/>
              </a:blip>
              <a:srcRect r="70646" b="6933"/>
              <a:stretch/>
            </p:blipFill>
            <p:spPr>
              <a:xfrm>
                <a:off x="1240418" y="806299"/>
                <a:ext cx="6322248" cy="663245"/>
              </a:xfrm>
              <a:prstGeom prst="rect">
                <a:avLst/>
              </a:prstGeom>
              <a:noFill/>
              <a:ln>
                <a:noFill/>
              </a:ln>
            </p:spPr>
          </p:pic>
        </p:grpSp>
        <p:sp>
          <p:nvSpPr>
            <p:cNvPr id="653" name="Google Shape;653;p67"/>
            <p:cNvSpPr/>
            <p:nvPr/>
          </p:nvSpPr>
          <p:spPr>
            <a:xfrm>
              <a:off x="8037372" y="2914650"/>
              <a:ext cx="2735400" cy="228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3"/>
          <p:cNvSpPr txBox="1">
            <a:spLocks noGrp="1"/>
          </p:cNvSpPr>
          <p:nvPr>
            <p:ph type="title"/>
          </p:nvPr>
        </p:nvSpPr>
        <p:spPr>
          <a:xfrm>
            <a:off x="443307" y="4100199"/>
            <a:ext cx="12118200" cy="1596300"/>
          </a:xfrm>
          <a:prstGeom prst="rect">
            <a:avLst/>
          </a:prstGeom>
        </p:spPr>
        <p:txBody>
          <a:bodyPr spcFirstLastPara="1" wrap="square" lIns="144475" tIns="144475" rIns="144475" bIns="144475" anchor="ctr" anchorCtr="0">
            <a:noAutofit/>
          </a:bodyPr>
          <a:lstStyle/>
          <a:p>
            <a:pPr marL="0" lvl="0" indent="0" algn="ctr" rtl="0">
              <a:spcBef>
                <a:spcPts val="0"/>
              </a:spcBef>
              <a:spcAft>
                <a:spcPts val="0"/>
              </a:spcAft>
              <a:buNone/>
            </a:pPr>
            <a:r>
              <a:rPr lang="en-US" sz="6600" b="1"/>
              <a:t>HTML = Nested Boxes</a:t>
            </a:r>
            <a:endParaRPr sz="6600" b="1"/>
          </a:p>
        </p:txBody>
      </p:sp>
      <p:sp>
        <p:nvSpPr>
          <p:cNvPr id="108" name="Google Shape;108;p23"/>
          <p:cNvSpPr txBox="1"/>
          <p:nvPr/>
        </p:nvSpPr>
        <p:spPr>
          <a:xfrm>
            <a:off x="1488950" y="2471050"/>
            <a:ext cx="9775200" cy="24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0">
                <a:solidFill>
                  <a:srgbClr val="0A369D"/>
                </a:solidFill>
                <a:latin typeface="Open Sans"/>
                <a:ea typeface="Open Sans"/>
                <a:cs typeface="Open Sans"/>
                <a:sym typeface="Open Sans"/>
              </a:rPr>
              <a:t>Main Idea:</a:t>
            </a:r>
            <a:endParaRPr sz="8000">
              <a:solidFill>
                <a:srgbClr val="0A369D"/>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658"/>
        <p:cNvGrpSpPr/>
        <p:nvPr/>
      </p:nvGrpSpPr>
      <p:grpSpPr>
        <a:xfrm>
          <a:off x="0" y="0"/>
          <a:ext cx="0" cy="0"/>
          <a:chOff x="0" y="0"/>
          <a:chExt cx="0" cy="0"/>
        </a:xfrm>
      </p:grpSpPr>
      <p:grpSp>
        <p:nvGrpSpPr>
          <p:cNvPr id="659" name="Google Shape;659;p68"/>
          <p:cNvGrpSpPr/>
          <p:nvPr/>
        </p:nvGrpSpPr>
        <p:grpSpPr>
          <a:xfrm>
            <a:off x="728268" y="1690535"/>
            <a:ext cx="6554760" cy="7139140"/>
            <a:chOff x="728268" y="1527250"/>
            <a:chExt cx="6554760" cy="7139140"/>
          </a:xfrm>
        </p:grpSpPr>
        <p:sp>
          <p:nvSpPr>
            <p:cNvPr id="660" name="Google Shape;660;p68"/>
            <p:cNvSpPr txBox="1"/>
            <p:nvPr/>
          </p:nvSpPr>
          <p:spPr>
            <a:xfrm>
              <a:off x="865428" y="2462312"/>
              <a:ext cx="6417600" cy="518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&lt;ul&gt;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&lt;li&gt;</a:t>
              </a:r>
              <a:r>
                <a:rPr lang="en-US" sz="3200" b="0" i="0" u="none" strike="noStrike" cap="none">
                  <a:solidFill>
                    <a:schemeClr val="lt1"/>
                  </a:solidFill>
                  <a:latin typeface="Source Code Pro"/>
                  <a:ea typeface="Source Code Pro"/>
                  <a:cs typeface="Source Code Pro"/>
                  <a:sym typeface="Source Code Pro"/>
                </a:rPr>
                <a:t>Item 1</a:t>
              </a:r>
              <a:r>
                <a:rPr lang="en-US" sz="3200" b="0" i="0" u="none" strike="noStrike" cap="none">
                  <a:solidFill>
                    <a:srgbClr val="FFC000"/>
                  </a:solidFill>
                  <a:latin typeface="Source Code Pro"/>
                  <a:ea typeface="Source Code Pro"/>
                  <a:cs typeface="Source Code Pro"/>
                  <a:sym typeface="Source Code Pro"/>
                </a:rPr>
                <a:t>&lt;/li&gt;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&lt;/ul&gt;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661" name="Google Shape;661;p68"/>
            <p:cNvSpPr txBox="1"/>
            <p:nvPr/>
          </p:nvSpPr>
          <p:spPr>
            <a:xfrm>
              <a:off x="994206" y="1698347"/>
              <a:ext cx="23328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662" name="Google Shape;662;p68"/>
            <p:cNvSpPr/>
            <p:nvPr/>
          </p:nvSpPr>
          <p:spPr>
            <a:xfrm>
              <a:off x="728268" y="1527250"/>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3" name="Google Shape;663;p68"/>
            <p:cNvSpPr/>
            <p:nvPr/>
          </p:nvSpPr>
          <p:spPr>
            <a:xfrm rot="10800000">
              <a:off x="728292" y="2327390"/>
              <a:ext cx="6554700" cy="63390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664" name="Google Shape;664;p68"/>
          <p:cNvSpPr/>
          <p:nvPr/>
        </p:nvSpPr>
        <p:spPr>
          <a:xfrm>
            <a:off x="865427" y="2713623"/>
            <a:ext cx="6188400" cy="2887200"/>
          </a:xfrm>
          <a:prstGeom prst="rect">
            <a:avLst/>
          </a:prstGeom>
          <a:solidFill>
            <a:srgbClr val="000000">
              <a:alpha val="721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5" name="Google Shape;665;p68"/>
          <p:cNvSpPr/>
          <p:nvPr/>
        </p:nvSpPr>
        <p:spPr>
          <a:xfrm>
            <a:off x="865427" y="7135661"/>
            <a:ext cx="6188400" cy="1186800"/>
          </a:xfrm>
          <a:prstGeom prst="rect">
            <a:avLst/>
          </a:prstGeom>
          <a:solidFill>
            <a:srgbClr val="000000">
              <a:alpha val="721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666" name="Google Shape;666;p68"/>
          <p:cNvGrpSpPr/>
          <p:nvPr/>
        </p:nvGrpSpPr>
        <p:grpSpPr>
          <a:xfrm>
            <a:off x="8037310" y="2246894"/>
            <a:ext cx="4316198" cy="5091210"/>
            <a:chOff x="8037310" y="2246894"/>
            <a:chExt cx="4316198" cy="5091210"/>
          </a:xfrm>
        </p:grpSpPr>
        <p:grpSp>
          <p:nvGrpSpPr>
            <p:cNvPr id="667" name="Google Shape;667;p68"/>
            <p:cNvGrpSpPr/>
            <p:nvPr/>
          </p:nvGrpSpPr>
          <p:grpSpPr>
            <a:xfrm>
              <a:off x="8037310" y="2246894"/>
              <a:ext cx="4316198" cy="5091210"/>
              <a:chOff x="1240418" y="806299"/>
              <a:chExt cx="6322248" cy="7457462"/>
            </a:xfrm>
          </p:grpSpPr>
          <p:pic>
            <p:nvPicPr>
              <p:cNvPr id="668" name="Google Shape;668;p68"/>
              <p:cNvPicPr preferRelativeResize="0"/>
              <p:nvPr/>
            </p:nvPicPr>
            <p:blipFill rotWithShape="1">
              <a:blip r:embed="rId3">
                <a:alphaModFix/>
              </a:blip>
              <a:srcRect r="39925"/>
              <a:stretch/>
            </p:blipFill>
            <p:spPr>
              <a:xfrm>
                <a:off x="1240419" y="1489841"/>
                <a:ext cx="6322247" cy="6773920"/>
              </a:xfrm>
              <a:prstGeom prst="rect">
                <a:avLst/>
              </a:prstGeom>
              <a:noFill/>
              <a:ln>
                <a:noFill/>
              </a:ln>
            </p:spPr>
          </p:pic>
          <p:pic>
            <p:nvPicPr>
              <p:cNvPr id="669" name="Google Shape;669;p68"/>
              <p:cNvPicPr preferRelativeResize="0"/>
              <p:nvPr/>
            </p:nvPicPr>
            <p:blipFill rotWithShape="1">
              <a:blip r:embed="rId4">
                <a:alphaModFix/>
              </a:blip>
              <a:srcRect r="70646" b="6933"/>
              <a:stretch/>
            </p:blipFill>
            <p:spPr>
              <a:xfrm>
                <a:off x="1240418" y="806299"/>
                <a:ext cx="6322248" cy="663245"/>
              </a:xfrm>
              <a:prstGeom prst="rect">
                <a:avLst/>
              </a:prstGeom>
              <a:noFill/>
              <a:ln>
                <a:noFill/>
              </a:ln>
            </p:spPr>
          </p:pic>
        </p:grpSp>
        <p:sp>
          <p:nvSpPr>
            <p:cNvPr id="670" name="Google Shape;670;p68"/>
            <p:cNvSpPr/>
            <p:nvPr/>
          </p:nvSpPr>
          <p:spPr>
            <a:xfrm>
              <a:off x="8037372" y="2914650"/>
              <a:ext cx="2735400" cy="228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671" name="Google Shape;671;p68"/>
          <p:cNvSpPr txBox="1"/>
          <p:nvPr/>
        </p:nvSpPr>
        <p:spPr>
          <a:xfrm>
            <a:off x="8176163" y="2914650"/>
            <a:ext cx="1936800" cy="708000"/>
          </a:xfrm>
          <a:prstGeom prst="rect">
            <a:avLst/>
          </a:prstGeom>
          <a:noFill/>
          <a:ln>
            <a:noFill/>
          </a:ln>
        </p:spPr>
        <p:txBody>
          <a:bodyPr spcFirstLastPara="1" wrap="square" lIns="91425" tIns="45700" rIns="91425" bIns="45700" anchor="t" anchorCtr="0">
            <a:noAutofit/>
          </a:bodyPr>
          <a:lstStyle/>
          <a:p>
            <a:pPr marL="422275" marR="0" lvl="0" indent="-422275" algn="l" rtl="0">
              <a:lnSpc>
                <a:spcPct val="100000"/>
              </a:lnSpc>
              <a:spcBef>
                <a:spcPts val="0"/>
              </a:spcBef>
              <a:spcAft>
                <a:spcPts val="0"/>
              </a:spcAft>
              <a:buClr>
                <a:schemeClr val="dk1"/>
              </a:buClr>
              <a:buSzPts val="4000"/>
              <a:buFont typeface="Arial"/>
              <a:buChar char="•"/>
            </a:pPr>
            <a:r>
              <a:rPr lang="en-US" sz="4000" b="0" i="0" u="none" strike="noStrike" cap="none">
                <a:solidFill>
                  <a:schemeClr val="dk1"/>
                </a:solidFill>
                <a:latin typeface="Times New Roman"/>
                <a:ea typeface="Times New Roman"/>
                <a:cs typeface="Times New Roman"/>
                <a:sym typeface="Times New Roman"/>
              </a:rPr>
              <a:t>Item 1</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676"/>
        <p:cNvGrpSpPr/>
        <p:nvPr/>
      </p:nvGrpSpPr>
      <p:grpSpPr>
        <a:xfrm>
          <a:off x="0" y="0"/>
          <a:ext cx="0" cy="0"/>
          <a:chOff x="0" y="0"/>
          <a:chExt cx="0" cy="0"/>
        </a:xfrm>
      </p:grpSpPr>
      <p:grpSp>
        <p:nvGrpSpPr>
          <p:cNvPr id="677" name="Google Shape;677;p69"/>
          <p:cNvGrpSpPr/>
          <p:nvPr/>
        </p:nvGrpSpPr>
        <p:grpSpPr>
          <a:xfrm>
            <a:off x="728268" y="1690535"/>
            <a:ext cx="6554760" cy="7139140"/>
            <a:chOff x="728268" y="1527250"/>
            <a:chExt cx="6554760" cy="7139140"/>
          </a:xfrm>
        </p:grpSpPr>
        <p:sp>
          <p:nvSpPr>
            <p:cNvPr id="678" name="Google Shape;678;p69"/>
            <p:cNvSpPr txBox="1"/>
            <p:nvPr/>
          </p:nvSpPr>
          <p:spPr>
            <a:xfrm>
              <a:off x="865428" y="2462312"/>
              <a:ext cx="6417600" cy="518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&lt;ul&gt;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&lt;li&gt;</a:t>
              </a:r>
              <a:r>
                <a:rPr lang="en-US" sz="3200" b="0" i="0" u="none" strike="noStrike" cap="none">
                  <a:solidFill>
                    <a:schemeClr val="lt1"/>
                  </a:solidFill>
                  <a:latin typeface="Source Code Pro"/>
                  <a:ea typeface="Source Code Pro"/>
                  <a:cs typeface="Source Code Pro"/>
                  <a:sym typeface="Source Code Pro"/>
                </a:rPr>
                <a:t>Item 1</a:t>
              </a:r>
              <a:r>
                <a:rPr lang="en-US" sz="3200" b="0" i="0" u="none" strike="noStrike" cap="none">
                  <a:solidFill>
                    <a:srgbClr val="FFC000"/>
                  </a:solidFill>
                  <a:latin typeface="Source Code Pro"/>
                  <a:ea typeface="Source Code Pro"/>
                  <a:cs typeface="Source Code Pro"/>
                  <a:sym typeface="Source Code Pro"/>
                </a:rPr>
                <a:t>&lt;/li&gt;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&lt;li&gt;</a:t>
              </a:r>
              <a:r>
                <a:rPr lang="en-US" sz="3200" b="0" i="0" u="none" strike="noStrike" cap="none">
                  <a:solidFill>
                    <a:schemeClr val="lt1"/>
                  </a:solidFill>
                  <a:latin typeface="Source Code Pro"/>
                  <a:ea typeface="Source Code Pro"/>
                  <a:cs typeface="Source Code Pro"/>
                  <a:sym typeface="Source Code Pro"/>
                </a:rPr>
                <a:t>Item 2</a:t>
              </a:r>
              <a:r>
                <a:rPr lang="en-US" sz="3200" b="0" i="0" u="none" strike="noStrike" cap="none">
                  <a:solidFill>
                    <a:srgbClr val="FFC000"/>
                  </a:solidFill>
                  <a:latin typeface="Source Code Pro"/>
                  <a:ea typeface="Source Code Pro"/>
                  <a:cs typeface="Source Code Pro"/>
                  <a:sym typeface="Source Code Pro"/>
                </a:rPr>
                <a:t>&lt;/li&gt;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&lt;/ul&gt;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679" name="Google Shape;679;p69"/>
            <p:cNvSpPr txBox="1"/>
            <p:nvPr/>
          </p:nvSpPr>
          <p:spPr>
            <a:xfrm>
              <a:off x="994206" y="1698347"/>
              <a:ext cx="23328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680" name="Google Shape;680;p69"/>
            <p:cNvSpPr/>
            <p:nvPr/>
          </p:nvSpPr>
          <p:spPr>
            <a:xfrm>
              <a:off x="728268" y="1527250"/>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1" name="Google Shape;681;p69"/>
            <p:cNvSpPr/>
            <p:nvPr/>
          </p:nvSpPr>
          <p:spPr>
            <a:xfrm rot="10800000">
              <a:off x="728292" y="2327390"/>
              <a:ext cx="6554700" cy="63390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682" name="Google Shape;682;p69"/>
          <p:cNvSpPr/>
          <p:nvPr/>
        </p:nvSpPr>
        <p:spPr>
          <a:xfrm>
            <a:off x="865427" y="2713623"/>
            <a:ext cx="6188400" cy="2887200"/>
          </a:xfrm>
          <a:prstGeom prst="rect">
            <a:avLst/>
          </a:prstGeom>
          <a:solidFill>
            <a:srgbClr val="000000">
              <a:alpha val="721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3" name="Google Shape;683;p69"/>
          <p:cNvSpPr/>
          <p:nvPr/>
        </p:nvSpPr>
        <p:spPr>
          <a:xfrm>
            <a:off x="865426" y="7614348"/>
            <a:ext cx="6188400" cy="1000800"/>
          </a:xfrm>
          <a:prstGeom prst="rect">
            <a:avLst/>
          </a:prstGeom>
          <a:solidFill>
            <a:srgbClr val="000000">
              <a:alpha val="721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684" name="Google Shape;684;p69"/>
          <p:cNvGrpSpPr/>
          <p:nvPr/>
        </p:nvGrpSpPr>
        <p:grpSpPr>
          <a:xfrm>
            <a:off x="8037310" y="2246894"/>
            <a:ext cx="4316198" cy="5091210"/>
            <a:chOff x="8037310" y="2246894"/>
            <a:chExt cx="4316198" cy="5091210"/>
          </a:xfrm>
        </p:grpSpPr>
        <p:grpSp>
          <p:nvGrpSpPr>
            <p:cNvPr id="685" name="Google Shape;685;p69"/>
            <p:cNvGrpSpPr/>
            <p:nvPr/>
          </p:nvGrpSpPr>
          <p:grpSpPr>
            <a:xfrm>
              <a:off x="8037310" y="2246894"/>
              <a:ext cx="4316198" cy="5091210"/>
              <a:chOff x="1240418" y="806299"/>
              <a:chExt cx="6322248" cy="7457462"/>
            </a:xfrm>
          </p:grpSpPr>
          <p:pic>
            <p:nvPicPr>
              <p:cNvPr id="686" name="Google Shape;686;p69"/>
              <p:cNvPicPr preferRelativeResize="0"/>
              <p:nvPr/>
            </p:nvPicPr>
            <p:blipFill rotWithShape="1">
              <a:blip r:embed="rId3">
                <a:alphaModFix/>
              </a:blip>
              <a:srcRect r="39925"/>
              <a:stretch/>
            </p:blipFill>
            <p:spPr>
              <a:xfrm>
                <a:off x="1240419" y="1489841"/>
                <a:ext cx="6322247" cy="6773920"/>
              </a:xfrm>
              <a:prstGeom prst="rect">
                <a:avLst/>
              </a:prstGeom>
              <a:noFill/>
              <a:ln>
                <a:noFill/>
              </a:ln>
            </p:spPr>
          </p:pic>
          <p:pic>
            <p:nvPicPr>
              <p:cNvPr id="687" name="Google Shape;687;p69"/>
              <p:cNvPicPr preferRelativeResize="0"/>
              <p:nvPr/>
            </p:nvPicPr>
            <p:blipFill rotWithShape="1">
              <a:blip r:embed="rId4">
                <a:alphaModFix/>
              </a:blip>
              <a:srcRect r="70646" b="6933"/>
              <a:stretch/>
            </p:blipFill>
            <p:spPr>
              <a:xfrm>
                <a:off x="1240418" y="806299"/>
                <a:ext cx="6322248" cy="663245"/>
              </a:xfrm>
              <a:prstGeom prst="rect">
                <a:avLst/>
              </a:prstGeom>
              <a:noFill/>
              <a:ln>
                <a:noFill/>
              </a:ln>
            </p:spPr>
          </p:pic>
        </p:grpSp>
        <p:sp>
          <p:nvSpPr>
            <p:cNvPr id="688" name="Google Shape;688;p69"/>
            <p:cNvSpPr/>
            <p:nvPr/>
          </p:nvSpPr>
          <p:spPr>
            <a:xfrm>
              <a:off x="8037372" y="2914650"/>
              <a:ext cx="2735400" cy="228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689" name="Google Shape;689;p69"/>
          <p:cNvSpPr txBox="1"/>
          <p:nvPr/>
        </p:nvSpPr>
        <p:spPr>
          <a:xfrm>
            <a:off x="8176163" y="2914650"/>
            <a:ext cx="1936800" cy="1323300"/>
          </a:xfrm>
          <a:prstGeom prst="rect">
            <a:avLst/>
          </a:prstGeom>
          <a:noFill/>
          <a:ln>
            <a:noFill/>
          </a:ln>
        </p:spPr>
        <p:txBody>
          <a:bodyPr spcFirstLastPara="1" wrap="square" lIns="91425" tIns="45700" rIns="91425" bIns="45700" anchor="t" anchorCtr="0">
            <a:noAutofit/>
          </a:bodyPr>
          <a:lstStyle/>
          <a:p>
            <a:pPr marL="422275" marR="0" lvl="0" indent="-422275" algn="l" rtl="0">
              <a:lnSpc>
                <a:spcPct val="100000"/>
              </a:lnSpc>
              <a:spcBef>
                <a:spcPts val="0"/>
              </a:spcBef>
              <a:spcAft>
                <a:spcPts val="0"/>
              </a:spcAft>
              <a:buClr>
                <a:schemeClr val="dk1"/>
              </a:buClr>
              <a:buSzPts val="4000"/>
              <a:buFont typeface="Arial"/>
              <a:buChar char="•"/>
            </a:pPr>
            <a:r>
              <a:rPr lang="en-US" sz="4000" b="0" i="0" u="none" strike="noStrike" cap="none">
                <a:solidFill>
                  <a:schemeClr val="dk1"/>
                </a:solidFill>
                <a:latin typeface="Times New Roman"/>
                <a:ea typeface="Times New Roman"/>
                <a:cs typeface="Times New Roman"/>
                <a:sym typeface="Times New Roman"/>
              </a:rPr>
              <a:t>Item 1</a:t>
            </a:r>
            <a:endParaRPr/>
          </a:p>
          <a:p>
            <a:pPr marL="422275" marR="0" lvl="0" indent="-422275" algn="l" rtl="0">
              <a:lnSpc>
                <a:spcPct val="100000"/>
              </a:lnSpc>
              <a:spcBef>
                <a:spcPts val="0"/>
              </a:spcBef>
              <a:spcAft>
                <a:spcPts val="0"/>
              </a:spcAft>
              <a:buClr>
                <a:schemeClr val="dk1"/>
              </a:buClr>
              <a:buSzPts val="4000"/>
              <a:buFont typeface="Arial"/>
              <a:buChar char="•"/>
            </a:pPr>
            <a:r>
              <a:rPr lang="en-US" sz="4000" b="0" i="0" u="none" strike="noStrike" cap="none">
                <a:solidFill>
                  <a:schemeClr val="dk1"/>
                </a:solidFill>
                <a:latin typeface="Times New Roman"/>
                <a:ea typeface="Times New Roman"/>
                <a:cs typeface="Times New Roman"/>
                <a:sym typeface="Times New Roman"/>
              </a:rPr>
              <a:t>Item 2</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693"/>
        <p:cNvGrpSpPr/>
        <p:nvPr/>
      </p:nvGrpSpPr>
      <p:grpSpPr>
        <a:xfrm>
          <a:off x="0" y="0"/>
          <a:ext cx="0" cy="0"/>
          <a:chOff x="0" y="0"/>
          <a:chExt cx="0" cy="0"/>
        </a:xfrm>
      </p:grpSpPr>
      <p:sp>
        <p:nvSpPr>
          <p:cNvPr id="694" name="Google Shape;694;p70"/>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div &amp; span</a:t>
            </a:r>
            <a:endParaRPr>
              <a:solidFill>
                <a:srgbClr val="D2DAFF"/>
              </a:solidFill>
            </a:endParaRPr>
          </a:p>
        </p:txBody>
      </p:sp>
      <p:sp>
        <p:nvSpPr>
          <p:cNvPr id="695" name="Google Shape;695;p70"/>
          <p:cNvSpPr txBox="1">
            <a:spLocks noGrp="1"/>
          </p:cNvSpPr>
          <p:nvPr>
            <p:ph type="body" idx="2"/>
          </p:nvPr>
        </p:nvSpPr>
        <p:spPr>
          <a:xfrm>
            <a:off x="3460422" y="3765800"/>
            <a:ext cx="9395700" cy="6871200"/>
          </a:xfrm>
          <a:prstGeom prst="rect">
            <a:avLst/>
          </a:prstGeom>
          <a:noFill/>
          <a:ln>
            <a:noFill/>
          </a:ln>
        </p:spPr>
        <p:txBody>
          <a:bodyPr spcFirstLastPara="1" wrap="square" lIns="91425" tIns="91425" rIns="91425" bIns="91425" anchor="t" anchorCtr="0">
            <a:noAutofit/>
          </a:bodyPr>
          <a:lstStyle/>
          <a:p>
            <a:pPr marL="180975" lvl="0" indent="0" algn="l" rtl="0">
              <a:lnSpc>
                <a:spcPct val="150000"/>
              </a:lnSpc>
              <a:spcBef>
                <a:spcPts val="0"/>
              </a:spcBef>
              <a:spcAft>
                <a:spcPts val="0"/>
              </a:spcAft>
              <a:buSzPts val="2774"/>
              <a:buNone/>
            </a:pPr>
            <a:r>
              <a:rPr lang="en-US" sz="3698">
                <a:solidFill>
                  <a:schemeClr val="lt1"/>
                </a:solidFill>
                <a:latin typeface="Avenir"/>
                <a:ea typeface="Avenir"/>
                <a:cs typeface="Avenir"/>
                <a:sym typeface="Avenir"/>
              </a:rPr>
              <a:t>groups a block section of a document</a:t>
            </a:r>
            <a:endParaRPr sz="3698">
              <a:solidFill>
                <a:schemeClr val="lt1"/>
              </a:solidFill>
              <a:latin typeface="Avenir"/>
              <a:ea typeface="Avenir"/>
              <a:cs typeface="Avenir"/>
              <a:sym typeface="Avenir"/>
            </a:endParaRPr>
          </a:p>
          <a:p>
            <a:pPr marL="180975" lvl="0" indent="0" algn="l" rtl="0">
              <a:lnSpc>
                <a:spcPct val="150000"/>
              </a:lnSpc>
              <a:spcBef>
                <a:spcPts val="0"/>
              </a:spcBef>
              <a:spcAft>
                <a:spcPts val="0"/>
              </a:spcAft>
              <a:buSzPts val="2774"/>
              <a:buNone/>
            </a:pPr>
            <a:endParaRPr sz="3698">
              <a:solidFill>
                <a:schemeClr val="lt1"/>
              </a:solidFill>
              <a:latin typeface="Avenir"/>
              <a:ea typeface="Avenir"/>
              <a:cs typeface="Avenir"/>
              <a:sym typeface="Avenir"/>
            </a:endParaRPr>
          </a:p>
          <a:p>
            <a:pPr marL="180975" lvl="0" indent="0" algn="l" rtl="0">
              <a:lnSpc>
                <a:spcPct val="150000"/>
              </a:lnSpc>
              <a:spcBef>
                <a:spcPts val="0"/>
              </a:spcBef>
              <a:spcAft>
                <a:spcPts val="0"/>
              </a:spcAft>
              <a:buSzPts val="2774"/>
              <a:buNone/>
            </a:pPr>
            <a:r>
              <a:rPr lang="en-US" sz="3698">
                <a:solidFill>
                  <a:schemeClr val="lt1"/>
                </a:solidFill>
                <a:latin typeface="Avenir"/>
                <a:ea typeface="Avenir"/>
                <a:cs typeface="Avenir"/>
                <a:sym typeface="Avenir"/>
              </a:rPr>
              <a:t>groups an </a:t>
            </a:r>
            <a:r>
              <a:rPr lang="en-US" sz="3698" i="1">
                <a:solidFill>
                  <a:schemeClr val="lt1"/>
                </a:solidFill>
                <a:latin typeface="Avenir"/>
                <a:ea typeface="Avenir"/>
                <a:cs typeface="Avenir"/>
                <a:sym typeface="Avenir"/>
              </a:rPr>
              <a:t>inline</a:t>
            </a:r>
            <a:r>
              <a:rPr lang="en-US" sz="3698">
                <a:solidFill>
                  <a:schemeClr val="lt1"/>
                </a:solidFill>
                <a:latin typeface="Avenir"/>
                <a:ea typeface="Avenir"/>
                <a:cs typeface="Avenir"/>
                <a:sym typeface="Avenir"/>
              </a:rPr>
              <a:t> section of a document</a:t>
            </a:r>
            <a:endParaRPr/>
          </a:p>
        </p:txBody>
      </p:sp>
      <p:sp>
        <p:nvSpPr>
          <p:cNvPr id="696" name="Google Shape;696;p70"/>
          <p:cNvSpPr txBox="1"/>
          <p:nvPr/>
        </p:nvSpPr>
        <p:spPr>
          <a:xfrm>
            <a:off x="1007600" y="3765800"/>
            <a:ext cx="4100700" cy="4204200"/>
          </a:xfrm>
          <a:prstGeom prst="rect">
            <a:avLst/>
          </a:prstGeom>
          <a:noFill/>
          <a:ln>
            <a:noFill/>
          </a:ln>
        </p:spPr>
        <p:txBody>
          <a:bodyPr spcFirstLastPara="1" wrap="square" lIns="91425" tIns="91425" rIns="91425" bIns="91425" anchor="t" anchorCtr="0">
            <a:noAutofit/>
          </a:bodyPr>
          <a:lstStyle/>
          <a:p>
            <a:pPr marL="180975" marR="0" lvl="0" indent="0" algn="l" rtl="0">
              <a:lnSpc>
                <a:spcPct val="150000"/>
              </a:lnSpc>
              <a:spcBef>
                <a:spcPts val="0"/>
              </a:spcBef>
              <a:spcAft>
                <a:spcPts val="0"/>
              </a:spcAft>
              <a:buClr>
                <a:srgbClr val="FFFFFF"/>
              </a:buClr>
              <a:buSzPts val="2774"/>
              <a:buFont typeface="Helvetica Neue"/>
              <a:buNone/>
            </a:pPr>
            <a:r>
              <a:rPr lang="en-US" sz="3698" b="0" i="0" u="none" strike="noStrike" cap="none">
                <a:solidFill>
                  <a:srgbClr val="FFC000"/>
                </a:solidFill>
                <a:latin typeface="Avenir"/>
                <a:ea typeface="Avenir"/>
                <a:cs typeface="Avenir"/>
                <a:sym typeface="Avenir"/>
              </a:rPr>
              <a:t>&lt;div&gt;    </a:t>
            </a:r>
            <a:r>
              <a:rPr lang="en-US" sz="3698">
                <a:solidFill>
                  <a:srgbClr val="FFC000"/>
                </a:solidFill>
                <a:latin typeface="Avenir"/>
                <a:ea typeface="Avenir"/>
                <a:cs typeface="Avenir"/>
                <a:sym typeface="Avenir"/>
              </a:rPr>
              <a:t> -</a:t>
            </a:r>
            <a:endParaRPr sz="3698">
              <a:solidFill>
                <a:srgbClr val="FFC000"/>
              </a:solidFill>
              <a:latin typeface="Avenir"/>
              <a:ea typeface="Avenir"/>
              <a:cs typeface="Avenir"/>
              <a:sym typeface="Avenir"/>
            </a:endParaRPr>
          </a:p>
          <a:p>
            <a:pPr marL="180975" marR="0" lvl="0" indent="0" algn="l" rtl="0">
              <a:lnSpc>
                <a:spcPct val="150000"/>
              </a:lnSpc>
              <a:spcBef>
                <a:spcPts val="0"/>
              </a:spcBef>
              <a:spcAft>
                <a:spcPts val="0"/>
              </a:spcAft>
              <a:buClr>
                <a:srgbClr val="FFFFFF"/>
              </a:buClr>
              <a:buSzPts val="2774"/>
              <a:buFont typeface="Helvetica Neue"/>
              <a:buNone/>
            </a:pPr>
            <a:endParaRPr sz="3698">
              <a:solidFill>
                <a:srgbClr val="FFC000"/>
              </a:solidFill>
              <a:latin typeface="Avenir"/>
              <a:ea typeface="Avenir"/>
              <a:cs typeface="Avenir"/>
              <a:sym typeface="Avenir"/>
            </a:endParaRPr>
          </a:p>
          <a:p>
            <a:pPr marL="180975" marR="0" lvl="0" indent="0" algn="l" rtl="0">
              <a:lnSpc>
                <a:spcPct val="150000"/>
              </a:lnSpc>
              <a:spcBef>
                <a:spcPts val="0"/>
              </a:spcBef>
              <a:spcAft>
                <a:spcPts val="0"/>
              </a:spcAft>
              <a:buClr>
                <a:srgbClr val="FFFFFF"/>
              </a:buClr>
              <a:buSzPts val="2774"/>
              <a:buFont typeface="Helvetica Neue"/>
              <a:buNone/>
            </a:pPr>
            <a:r>
              <a:rPr lang="en-US" sz="3698" b="0" i="0" u="none" strike="noStrike" cap="none">
                <a:solidFill>
                  <a:srgbClr val="FFC000"/>
                </a:solidFill>
                <a:latin typeface="Avenir"/>
                <a:ea typeface="Avenir"/>
                <a:cs typeface="Avenir"/>
                <a:sym typeface="Avenir"/>
              </a:rPr>
              <a:t>&lt;span&gt;  </a:t>
            </a:r>
            <a:r>
              <a:rPr lang="en-US" sz="3698">
                <a:solidFill>
                  <a:srgbClr val="FFC000"/>
                </a:solidFill>
                <a:latin typeface="Avenir"/>
                <a:ea typeface="Avenir"/>
                <a:cs typeface="Avenir"/>
                <a:sym typeface="Avenir"/>
              </a:rPr>
              <a:t>-</a:t>
            </a:r>
            <a:endParaRPr/>
          </a:p>
        </p:txBody>
      </p:sp>
      <p:sp>
        <p:nvSpPr>
          <p:cNvPr id="697" name="Google Shape;697;p70"/>
          <p:cNvSpPr txBox="1"/>
          <p:nvPr/>
        </p:nvSpPr>
        <p:spPr>
          <a:xfrm>
            <a:off x="1007600" y="2471050"/>
            <a:ext cx="10989600" cy="100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a:solidFill>
                  <a:srgbClr val="BFBFBF"/>
                </a:solidFill>
                <a:latin typeface="Open Sans"/>
                <a:ea typeface="Open Sans"/>
                <a:cs typeface="Open Sans"/>
                <a:sym typeface="Open Sans"/>
              </a:rPr>
              <a:t>your most generic elements!</a:t>
            </a:r>
            <a:endParaRPr sz="4000">
              <a:solidFill>
                <a:srgbClr val="BFBFBF"/>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701"/>
        <p:cNvGrpSpPr/>
        <p:nvPr/>
      </p:nvGrpSpPr>
      <p:grpSpPr>
        <a:xfrm>
          <a:off x="0" y="0"/>
          <a:ext cx="0" cy="0"/>
          <a:chOff x="0" y="0"/>
          <a:chExt cx="0" cy="0"/>
        </a:xfrm>
      </p:grpSpPr>
      <p:sp>
        <p:nvSpPr>
          <p:cNvPr id="702" name="Google Shape;702;p71"/>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div &amp; span</a:t>
            </a:r>
            <a:endParaRPr>
              <a:solidFill>
                <a:srgbClr val="D2DAFF"/>
              </a:solidFill>
            </a:endParaRPr>
          </a:p>
        </p:txBody>
      </p:sp>
      <p:pic>
        <p:nvPicPr>
          <p:cNvPr id="703" name="Google Shape;703;p71"/>
          <p:cNvPicPr preferRelativeResize="0"/>
          <p:nvPr/>
        </p:nvPicPr>
        <p:blipFill>
          <a:blip r:embed="rId3">
            <a:alphaModFix/>
          </a:blip>
          <a:stretch>
            <a:fillRect/>
          </a:stretch>
        </p:blipFill>
        <p:spPr>
          <a:xfrm>
            <a:off x="1111200" y="2247625"/>
            <a:ext cx="10782300" cy="4000500"/>
          </a:xfrm>
          <a:prstGeom prst="rect">
            <a:avLst/>
          </a:prstGeom>
          <a:noFill/>
          <a:ln>
            <a:noFill/>
          </a:ln>
        </p:spPr>
      </p:pic>
      <p:pic>
        <p:nvPicPr>
          <p:cNvPr id="704" name="Google Shape;704;p71"/>
          <p:cNvPicPr preferRelativeResize="0"/>
          <p:nvPr/>
        </p:nvPicPr>
        <p:blipFill>
          <a:blip r:embed="rId4">
            <a:alphaModFix/>
          </a:blip>
          <a:stretch>
            <a:fillRect/>
          </a:stretch>
        </p:blipFill>
        <p:spPr>
          <a:xfrm>
            <a:off x="1371600" y="6248125"/>
            <a:ext cx="10121538" cy="31244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709"/>
        <p:cNvGrpSpPr/>
        <p:nvPr/>
      </p:nvGrpSpPr>
      <p:grpSpPr>
        <a:xfrm>
          <a:off x="0" y="0"/>
          <a:ext cx="0" cy="0"/>
          <a:chOff x="0" y="0"/>
          <a:chExt cx="0" cy="0"/>
        </a:xfrm>
      </p:grpSpPr>
      <p:sp>
        <p:nvSpPr>
          <p:cNvPr id="710" name="Google Shape;710;p72"/>
          <p:cNvSpPr/>
          <p:nvPr/>
        </p:nvSpPr>
        <p:spPr>
          <a:xfrm rot="10800000">
            <a:off x="728268" y="2490635"/>
            <a:ext cx="6554724"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711" name="Google Shape;711;p72"/>
          <p:cNvGrpSpPr/>
          <p:nvPr/>
        </p:nvGrpSpPr>
        <p:grpSpPr>
          <a:xfrm>
            <a:off x="8037372" y="2246934"/>
            <a:ext cx="4316513" cy="5091581"/>
            <a:chOff x="1240418" y="806299"/>
            <a:chExt cx="6322247" cy="7457462"/>
          </a:xfrm>
        </p:grpSpPr>
        <p:pic>
          <p:nvPicPr>
            <p:cNvPr id="712" name="Google Shape;712;p72"/>
            <p:cNvPicPr preferRelativeResize="0"/>
            <p:nvPr/>
          </p:nvPicPr>
          <p:blipFill rotWithShape="1">
            <a:blip r:embed="rId3">
              <a:alphaModFix/>
            </a:blip>
            <a:srcRect r="39925"/>
            <a:stretch/>
          </p:blipFill>
          <p:spPr>
            <a:xfrm>
              <a:off x="1240419" y="1489841"/>
              <a:ext cx="6322246" cy="6773920"/>
            </a:xfrm>
            <a:prstGeom prst="rect">
              <a:avLst/>
            </a:prstGeom>
            <a:noFill/>
            <a:ln>
              <a:noFill/>
            </a:ln>
          </p:spPr>
        </p:pic>
        <p:pic>
          <p:nvPicPr>
            <p:cNvPr id="713" name="Google Shape;713;p72"/>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sp>
        <p:nvSpPr>
          <p:cNvPr id="714" name="Google Shape;714;p72"/>
          <p:cNvSpPr txBox="1"/>
          <p:nvPr/>
        </p:nvSpPr>
        <p:spPr>
          <a:xfrm>
            <a:off x="865428" y="2625597"/>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715" name="Google Shape;715;p72"/>
          <p:cNvSpPr txBox="1"/>
          <p:nvPr/>
        </p:nvSpPr>
        <p:spPr>
          <a:xfrm>
            <a:off x="994206" y="1861632"/>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716" name="Google Shape;716;p72"/>
          <p:cNvSpPr/>
          <p:nvPr/>
        </p:nvSpPr>
        <p:spPr>
          <a:xfrm>
            <a:off x="728268" y="1690535"/>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721"/>
        <p:cNvGrpSpPr/>
        <p:nvPr/>
      </p:nvGrpSpPr>
      <p:grpSpPr>
        <a:xfrm>
          <a:off x="0" y="0"/>
          <a:ext cx="0" cy="0"/>
          <a:chOff x="0" y="0"/>
          <a:chExt cx="0" cy="0"/>
        </a:xfrm>
      </p:grpSpPr>
      <p:sp>
        <p:nvSpPr>
          <p:cNvPr id="722" name="Google Shape;722;p73"/>
          <p:cNvSpPr/>
          <p:nvPr/>
        </p:nvSpPr>
        <p:spPr>
          <a:xfrm rot="10800000">
            <a:off x="728475" y="2490675"/>
            <a:ext cx="7046700" cy="63390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723" name="Google Shape;723;p73"/>
          <p:cNvGrpSpPr/>
          <p:nvPr/>
        </p:nvGrpSpPr>
        <p:grpSpPr>
          <a:xfrm>
            <a:off x="8037310" y="2246894"/>
            <a:ext cx="4316198" cy="5091210"/>
            <a:chOff x="1240418" y="806299"/>
            <a:chExt cx="6322248" cy="7457462"/>
          </a:xfrm>
        </p:grpSpPr>
        <p:pic>
          <p:nvPicPr>
            <p:cNvPr id="724" name="Google Shape;724;p73"/>
            <p:cNvPicPr preferRelativeResize="0"/>
            <p:nvPr/>
          </p:nvPicPr>
          <p:blipFill rotWithShape="1">
            <a:blip r:embed="rId3">
              <a:alphaModFix/>
            </a:blip>
            <a:srcRect r="39925"/>
            <a:stretch/>
          </p:blipFill>
          <p:spPr>
            <a:xfrm>
              <a:off x="1240419" y="1489841"/>
              <a:ext cx="6322247" cy="6773920"/>
            </a:xfrm>
            <a:prstGeom prst="rect">
              <a:avLst/>
            </a:prstGeom>
            <a:noFill/>
            <a:ln>
              <a:noFill/>
            </a:ln>
          </p:spPr>
        </p:pic>
        <p:pic>
          <p:nvPicPr>
            <p:cNvPr id="725" name="Google Shape;725;p73"/>
            <p:cNvPicPr preferRelativeResize="0"/>
            <p:nvPr/>
          </p:nvPicPr>
          <p:blipFill rotWithShape="1">
            <a:blip r:embed="rId4">
              <a:alphaModFix/>
            </a:blip>
            <a:srcRect r="70646" b="6933"/>
            <a:stretch/>
          </p:blipFill>
          <p:spPr>
            <a:xfrm>
              <a:off x="1240418" y="806299"/>
              <a:ext cx="6322248" cy="663245"/>
            </a:xfrm>
            <a:prstGeom prst="rect">
              <a:avLst/>
            </a:prstGeom>
            <a:noFill/>
            <a:ln>
              <a:noFill/>
            </a:ln>
          </p:spPr>
        </p:pic>
      </p:grpSp>
      <p:sp>
        <p:nvSpPr>
          <p:cNvPr id="726" name="Google Shape;726;p73"/>
          <p:cNvSpPr txBox="1"/>
          <p:nvPr/>
        </p:nvSpPr>
        <p:spPr>
          <a:xfrm>
            <a:off x="865425" y="2625600"/>
            <a:ext cx="6791100" cy="518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 </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727" name="Google Shape;727;p73"/>
          <p:cNvSpPr txBox="1"/>
          <p:nvPr/>
        </p:nvSpPr>
        <p:spPr>
          <a:xfrm>
            <a:off x="994206" y="1861632"/>
            <a:ext cx="23328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728" name="Google Shape;728;p73"/>
          <p:cNvSpPr/>
          <p:nvPr/>
        </p:nvSpPr>
        <p:spPr>
          <a:xfrm>
            <a:off x="728268" y="1690535"/>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733"/>
        <p:cNvGrpSpPr/>
        <p:nvPr/>
      </p:nvGrpSpPr>
      <p:grpSpPr>
        <a:xfrm>
          <a:off x="0" y="0"/>
          <a:ext cx="0" cy="0"/>
          <a:chOff x="0" y="0"/>
          <a:chExt cx="0" cy="0"/>
        </a:xfrm>
      </p:grpSpPr>
      <p:sp>
        <p:nvSpPr>
          <p:cNvPr id="734" name="Google Shape;734;p74"/>
          <p:cNvSpPr/>
          <p:nvPr/>
        </p:nvSpPr>
        <p:spPr>
          <a:xfrm rot="10800000">
            <a:off x="728475" y="2490675"/>
            <a:ext cx="7046700" cy="63390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5" name="Google Shape;735;p74"/>
          <p:cNvSpPr txBox="1"/>
          <p:nvPr/>
        </p:nvSpPr>
        <p:spPr>
          <a:xfrm>
            <a:off x="865425" y="2625600"/>
            <a:ext cx="6791100" cy="518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&lt;div&gt;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&lt;/div&gt; </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736" name="Google Shape;736;p74"/>
          <p:cNvSpPr txBox="1"/>
          <p:nvPr/>
        </p:nvSpPr>
        <p:spPr>
          <a:xfrm>
            <a:off x="994206" y="1861632"/>
            <a:ext cx="23328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737" name="Google Shape;737;p74"/>
          <p:cNvSpPr/>
          <p:nvPr/>
        </p:nvSpPr>
        <p:spPr>
          <a:xfrm>
            <a:off x="728268" y="1690535"/>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738" name="Google Shape;738;p74"/>
          <p:cNvGrpSpPr/>
          <p:nvPr/>
        </p:nvGrpSpPr>
        <p:grpSpPr>
          <a:xfrm>
            <a:off x="8037372" y="2246934"/>
            <a:ext cx="4316513" cy="5091581"/>
            <a:chOff x="1240418" y="806299"/>
            <a:chExt cx="6322247" cy="7457462"/>
          </a:xfrm>
        </p:grpSpPr>
        <p:pic>
          <p:nvPicPr>
            <p:cNvPr id="739" name="Google Shape;739;p74"/>
            <p:cNvPicPr preferRelativeResize="0"/>
            <p:nvPr/>
          </p:nvPicPr>
          <p:blipFill rotWithShape="1">
            <a:blip r:embed="rId3">
              <a:alphaModFix/>
            </a:blip>
            <a:srcRect r="39925"/>
            <a:stretch/>
          </p:blipFill>
          <p:spPr>
            <a:xfrm>
              <a:off x="1240419" y="1489841"/>
              <a:ext cx="6322246" cy="6773920"/>
            </a:xfrm>
            <a:prstGeom prst="rect">
              <a:avLst/>
            </a:prstGeom>
            <a:noFill/>
            <a:ln>
              <a:noFill/>
            </a:ln>
          </p:spPr>
        </p:pic>
        <p:pic>
          <p:nvPicPr>
            <p:cNvPr id="740" name="Google Shape;740;p74"/>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sp>
        <p:nvSpPr>
          <p:cNvPr id="741" name="Google Shape;741;p74"/>
          <p:cNvSpPr/>
          <p:nvPr/>
        </p:nvSpPr>
        <p:spPr>
          <a:xfrm>
            <a:off x="8037371" y="2971800"/>
            <a:ext cx="4316513" cy="1885949"/>
          </a:xfrm>
          <a:prstGeom prst="rect">
            <a:avLst/>
          </a:prstGeom>
          <a:noFill/>
          <a:ln w="1016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2" name="Google Shape;742;p74"/>
          <p:cNvSpPr/>
          <p:nvPr/>
        </p:nvSpPr>
        <p:spPr>
          <a:xfrm>
            <a:off x="865425" y="2713625"/>
            <a:ext cx="6791100" cy="2887200"/>
          </a:xfrm>
          <a:prstGeom prst="rect">
            <a:avLst/>
          </a:prstGeom>
          <a:solidFill>
            <a:srgbClr val="000000">
              <a:alpha val="721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3" name="Google Shape;743;p74"/>
          <p:cNvSpPr/>
          <p:nvPr/>
        </p:nvSpPr>
        <p:spPr>
          <a:xfrm>
            <a:off x="865426" y="6099067"/>
            <a:ext cx="6791100" cy="1008900"/>
          </a:xfrm>
          <a:prstGeom prst="rect">
            <a:avLst/>
          </a:prstGeom>
          <a:solidFill>
            <a:srgbClr val="000000">
              <a:alpha val="721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4" name="Google Shape;744;p74"/>
          <p:cNvSpPr/>
          <p:nvPr/>
        </p:nvSpPr>
        <p:spPr>
          <a:xfrm>
            <a:off x="865425" y="7606202"/>
            <a:ext cx="6791100" cy="1008900"/>
          </a:xfrm>
          <a:prstGeom prst="rect">
            <a:avLst/>
          </a:prstGeom>
          <a:solidFill>
            <a:srgbClr val="000000">
              <a:alpha val="721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748"/>
        <p:cNvGrpSpPr/>
        <p:nvPr/>
      </p:nvGrpSpPr>
      <p:grpSpPr>
        <a:xfrm>
          <a:off x="0" y="0"/>
          <a:ext cx="0" cy="0"/>
          <a:chOff x="0" y="0"/>
          <a:chExt cx="0" cy="0"/>
        </a:xfrm>
      </p:grpSpPr>
      <p:sp>
        <p:nvSpPr>
          <p:cNvPr id="749" name="Google Shape;749;p75"/>
          <p:cNvSpPr txBox="1">
            <a:spLocks noGrp="1"/>
          </p:cNvSpPr>
          <p:nvPr>
            <p:ph type="title"/>
          </p:nvPr>
        </p:nvSpPr>
        <p:spPr>
          <a:xfrm>
            <a:off x="1270000" y="3225800"/>
            <a:ext cx="10464900" cy="330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8000"/>
              <a:buFont typeface="Helvetica Neue"/>
              <a:buNone/>
            </a:pPr>
            <a:r>
              <a:rPr lang="en-US">
                <a:solidFill>
                  <a:srgbClr val="D2DAFF"/>
                </a:solidFill>
              </a:rPr>
              <a:t>so many tags...</a:t>
            </a:r>
            <a:endParaRPr>
              <a:solidFill>
                <a:srgbClr val="D2DA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753"/>
        <p:cNvGrpSpPr/>
        <p:nvPr/>
      </p:nvGrpSpPr>
      <p:grpSpPr>
        <a:xfrm>
          <a:off x="0" y="0"/>
          <a:ext cx="0" cy="0"/>
          <a:chOff x="0" y="0"/>
          <a:chExt cx="0" cy="0"/>
        </a:xfrm>
      </p:grpSpPr>
      <p:sp>
        <p:nvSpPr>
          <p:cNvPr id="754" name="Google Shape;754;p76"/>
          <p:cNvSpPr txBox="1">
            <a:spLocks noGrp="1"/>
          </p:cNvSpPr>
          <p:nvPr>
            <p:ph type="title"/>
          </p:nvPr>
        </p:nvSpPr>
        <p:spPr>
          <a:xfrm>
            <a:off x="1270000" y="3225800"/>
            <a:ext cx="10464900" cy="330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8000"/>
              <a:buFont typeface="Helvetica Neue"/>
              <a:buNone/>
            </a:pPr>
            <a:r>
              <a:rPr lang="en-US">
                <a:solidFill>
                  <a:srgbClr val="D2DAFF"/>
                </a:solidFill>
              </a:rPr>
              <a:t>so many tags...</a:t>
            </a:r>
            <a:endParaRPr>
              <a:solidFill>
                <a:srgbClr val="D2DAFF"/>
              </a:solidFill>
            </a:endParaRPr>
          </a:p>
        </p:txBody>
      </p:sp>
      <p:sp>
        <p:nvSpPr>
          <p:cNvPr id="755" name="Google Shape;755;p76"/>
          <p:cNvSpPr txBox="1">
            <a:spLocks noGrp="1"/>
          </p:cNvSpPr>
          <p:nvPr>
            <p:ph type="title"/>
          </p:nvPr>
        </p:nvSpPr>
        <p:spPr>
          <a:xfrm rot="-243086">
            <a:off x="895388" y="1402122"/>
            <a:ext cx="5337438" cy="1508564"/>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8000"/>
              <a:buFont typeface="Helvetica Neue"/>
              <a:buNone/>
            </a:pPr>
            <a:r>
              <a:rPr lang="en-US" sz="4800">
                <a:solidFill>
                  <a:srgbClr val="D2DAFF"/>
                </a:solidFill>
              </a:rPr>
              <a:t>&lt;ul&gt;&lt;/ul&gt;</a:t>
            </a:r>
            <a:endParaRPr sz="4800">
              <a:solidFill>
                <a:srgbClr val="D2DAFF"/>
              </a:solidFill>
            </a:endParaRPr>
          </a:p>
        </p:txBody>
      </p:sp>
      <p:sp>
        <p:nvSpPr>
          <p:cNvPr id="756" name="Google Shape;756;p76"/>
          <p:cNvSpPr txBox="1">
            <a:spLocks noGrp="1"/>
          </p:cNvSpPr>
          <p:nvPr>
            <p:ph type="title"/>
          </p:nvPr>
        </p:nvSpPr>
        <p:spPr>
          <a:xfrm rot="858718">
            <a:off x="7397839" y="2975282"/>
            <a:ext cx="5337349" cy="150871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8000"/>
              <a:buFont typeface="Helvetica Neue"/>
              <a:buNone/>
            </a:pPr>
            <a:r>
              <a:rPr lang="en-US" sz="4800">
                <a:solidFill>
                  <a:srgbClr val="D2DAFF"/>
                </a:solidFill>
              </a:rPr>
              <a:t>&lt;span&gt;&lt;/span&gt;</a:t>
            </a:r>
            <a:endParaRPr sz="4800">
              <a:solidFill>
                <a:srgbClr val="D2DAFF"/>
              </a:solidFill>
            </a:endParaRPr>
          </a:p>
        </p:txBody>
      </p:sp>
      <p:sp>
        <p:nvSpPr>
          <p:cNvPr id="757" name="Google Shape;757;p76"/>
          <p:cNvSpPr txBox="1">
            <a:spLocks noGrp="1"/>
          </p:cNvSpPr>
          <p:nvPr>
            <p:ph type="title"/>
          </p:nvPr>
        </p:nvSpPr>
        <p:spPr>
          <a:xfrm rot="-1071144">
            <a:off x="1407444" y="6895192"/>
            <a:ext cx="5337189" cy="150876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8000"/>
              <a:buFont typeface="Helvetica Neue"/>
              <a:buNone/>
            </a:pPr>
            <a:r>
              <a:rPr lang="en-US" sz="4800">
                <a:solidFill>
                  <a:srgbClr val="D2DAFF"/>
                </a:solidFill>
              </a:rPr>
              <a:t>&lt;nav&gt;&lt;/nav&gt;</a:t>
            </a:r>
            <a:endParaRPr sz="4800">
              <a:solidFill>
                <a:srgbClr val="D2DA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77"/>
          <p:cNvSpPr txBox="1">
            <a:spLocks noGrp="1"/>
          </p:cNvSpPr>
          <p:nvPr>
            <p:ph type="title"/>
          </p:nvPr>
        </p:nvSpPr>
        <p:spPr>
          <a:xfrm>
            <a:off x="443307" y="843899"/>
            <a:ext cx="12118200" cy="1086000"/>
          </a:xfrm>
          <a:prstGeom prst="rect">
            <a:avLst/>
          </a:prstGeom>
        </p:spPr>
        <p:txBody>
          <a:bodyPr spcFirstLastPara="1" wrap="square" lIns="144475" tIns="144475" rIns="144475" bIns="144475" anchor="t" anchorCtr="0">
            <a:noAutofit/>
          </a:bodyPr>
          <a:lstStyle/>
          <a:p>
            <a:pPr marL="0" lvl="0" indent="0" algn="l" rtl="0">
              <a:spcBef>
                <a:spcPts val="0"/>
              </a:spcBef>
              <a:spcAft>
                <a:spcPts val="0"/>
              </a:spcAft>
              <a:buNone/>
            </a:pPr>
            <a:r>
              <a:rPr lang="en-US"/>
              <a:t>General Advice</a:t>
            </a:r>
            <a:endParaRPr/>
          </a:p>
        </p:txBody>
      </p:sp>
      <p:sp>
        <p:nvSpPr>
          <p:cNvPr id="763" name="Google Shape;763;p77"/>
          <p:cNvSpPr txBox="1">
            <a:spLocks noGrp="1"/>
          </p:cNvSpPr>
          <p:nvPr>
            <p:ph type="body" idx="1"/>
          </p:nvPr>
        </p:nvSpPr>
        <p:spPr>
          <a:xfrm>
            <a:off x="443307" y="2185434"/>
            <a:ext cx="12118200" cy="6478500"/>
          </a:xfrm>
          <a:prstGeom prst="rect">
            <a:avLst/>
          </a:prstGeom>
        </p:spPr>
        <p:txBody>
          <a:bodyPr spcFirstLastPara="1" wrap="square" lIns="144475" tIns="144475" rIns="144475" bIns="144475" anchor="t" anchorCtr="0">
            <a:noAutofit/>
          </a:bodyPr>
          <a:lstStyle/>
          <a:p>
            <a:pPr marL="457200" lvl="0" indent="-406400" algn="l" rtl="0">
              <a:lnSpc>
                <a:spcPct val="150000"/>
              </a:lnSpc>
              <a:spcBef>
                <a:spcPts val="0"/>
              </a:spcBef>
              <a:spcAft>
                <a:spcPts val="0"/>
              </a:spcAft>
              <a:buSzPts val="2800"/>
              <a:buAutoNum type="arabicPeriod"/>
            </a:pPr>
            <a:r>
              <a:rPr lang="en-US"/>
              <a:t>Online documentation (MDN Web Docs)</a:t>
            </a:r>
            <a:endParaRPr/>
          </a:p>
          <a:p>
            <a:pPr marL="914400" lvl="1" indent="-368300" algn="l" rtl="0">
              <a:lnSpc>
                <a:spcPct val="150000"/>
              </a:lnSpc>
              <a:spcBef>
                <a:spcPts val="0"/>
              </a:spcBef>
              <a:spcAft>
                <a:spcPts val="0"/>
              </a:spcAft>
              <a:buSzPts val="2200"/>
              <a:buAutoNum type="alphaLcPeriod"/>
            </a:pPr>
            <a:r>
              <a:rPr lang="en-US"/>
              <a:t>Always up to date!</a:t>
            </a:r>
            <a:endParaRPr/>
          </a:p>
          <a:p>
            <a:pPr marL="457200" lvl="0" indent="-406400" algn="l" rtl="0">
              <a:lnSpc>
                <a:spcPct val="150000"/>
              </a:lnSpc>
              <a:spcBef>
                <a:spcPts val="0"/>
              </a:spcBef>
              <a:spcAft>
                <a:spcPts val="0"/>
              </a:spcAft>
              <a:buSzPts val="2800"/>
              <a:buAutoNum type="arabicPeriod"/>
            </a:pPr>
            <a:r>
              <a:rPr lang="en-US"/>
              <a:t>Utilize Google to see what tag is best!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4"/>
          <p:cNvPicPr preferRelativeResize="0"/>
          <p:nvPr/>
        </p:nvPicPr>
        <p:blipFill rotWithShape="1">
          <a:blip r:embed="rId3">
            <a:alphaModFix/>
          </a:blip>
          <a:srcRect/>
          <a:stretch/>
        </p:blipFill>
        <p:spPr>
          <a:xfrm>
            <a:off x="338125" y="468173"/>
            <a:ext cx="12330322" cy="880469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8"/>
          <p:cNvSpPr txBox="1">
            <a:spLocks noGrp="1"/>
          </p:cNvSpPr>
          <p:nvPr>
            <p:ph type="ctrTitle"/>
          </p:nvPr>
        </p:nvSpPr>
        <p:spPr>
          <a:xfrm>
            <a:off x="443319" y="1411935"/>
            <a:ext cx="12118200" cy="38922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Questions?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79"/>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US" sz="4800">
                <a:solidFill>
                  <a:srgbClr val="00B0F0"/>
                </a:solidFill>
              </a:rPr>
              <a:t>&lt;div&gt; is a default</a:t>
            </a:r>
            <a:endParaRPr sz="9387">
              <a:solidFill>
                <a:srgbClr val="00B0F0"/>
              </a:solidFill>
            </a:endParaRPr>
          </a:p>
        </p:txBody>
      </p:sp>
      <p:pic>
        <p:nvPicPr>
          <p:cNvPr id="774" name="Google Shape;774;p79"/>
          <p:cNvPicPr preferRelativeResize="0"/>
          <p:nvPr/>
        </p:nvPicPr>
        <p:blipFill>
          <a:blip r:embed="rId3">
            <a:alphaModFix/>
          </a:blip>
          <a:stretch>
            <a:fillRect/>
          </a:stretch>
        </p:blipFill>
        <p:spPr>
          <a:xfrm>
            <a:off x="5762199" y="2471050"/>
            <a:ext cx="6420651" cy="6528150"/>
          </a:xfrm>
          <a:prstGeom prst="rect">
            <a:avLst/>
          </a:prstGeom>
          <a:noFill/>
          <a:ln>
            <a:noFill/>
          </a:ln>
        </p:spPr>
      </p:pic>
      <p:sp>
        <p:nvSpPr>
          <p:cNvPr id="775" name="Google Shape;775;p79"/>
          <p:cNvSpPr/>
          <p:nvPr/>
        </p:nvSpPr>
        <p:spPr>
          <a:xfrm>
            <a:off x="5762225" y="2471050"/>
            <a:ext cx="6420600" cy="701400"/>
          </a:xfrm>
          <a:prstGeom prst="rect">
            <a:avLst/>
          </a:prstGeom>
          <a:noFill/>
          <a:ln w="38100" cap="flat" cmpd="sng">
            <a:solidFill>
              <a:srgbClr val="CC333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6" name="Google Shape;776;p79"/>
          <p:cNvSpPr/>
          <p:nvPr/>
        </p:nvSpPr>
        <p:spPr>
          <a:xfrm>
            <a:off x="5762225" y="3230400"/>
            <a:ext cx="6420600" cy="2798700"/>
          </a:xfrm>
          <a:prstGeom prst="rect">
            <a:avLst/>
          </a:prstGeom>
          <a:noFill/>
          <a:ln w="38100" cap="flat" cmpd="sng">
            <a:solidFill>
              <a:srgbClr val="CC333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7" name="Google Shape;777;p79"/>
          <p:cNvSpPr/>
          <p:nvPr/>
        </p:nvSpPr>
        <p:spPr>
          <a:xfrm>
            <a:off x="5762225" y="6087050"/>
            <a:ext cx="6420600" cy="443100"/>
          </a:xfrm>
          <a:prstGeom prst="rect">
            <a:avLst/>
          </a:prstGeom>
          <a:noFill/>
          <a:ln w="38100" cap="flat" cmpd="sng">
            <a:solidFill>
              <a:srgbClr val="CC333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8" name="Google Shape;778;p79"/>
          <p:cNvSpPr/>
          <p:nvPr/>
        </p:nvSpPr>
        <p:spPr>
          <a:xfrm>
            <a:off x="5762225" y="6588100"/>
            <a:ext cx="6420600" cy="2411100"/>
          </a:xfrm>
          <a:prstGeom prst="rect">
            <a:avLst/>
          </a:prstGeom>
          <a:noFill/>
          <a:ln w="38100" cap="flat" cmpd="sng">
            <a:solidFill>
              <a:srgbClr val="CC333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9" name="Google Shape;779;p79"/>
          <p:cNvSpPr/>
          <p:nvPr/>
        </p:nvSpPr>
        <p:spPr>
          <a:xfrm>
            <a:off x="6121300" y="7716025"/>
            <a:ext cx="5703300" cy="592200"/>
          </a:xfrm>
          <a:prstGeom prst="rect">
            <a:avLst/>
          </a:prstGeom>
          <a:noFill/>
          <a:ln w="38100" cap="flat" cmpd="sng">
            <a:solidFill>
              <a:srgbClr val="CC333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0" name="Google Shape;780;p79"/>
          <p:cNvSpPr/>
          <p:nvPr/>
        </p:nvSpPr>
        <p:spPr>
          <a:xfrm>
            <a:off x="6121300" y="8407000"/>
            <a:ext cx="5703300" cy="592200"/>
          </a:xfrm>
          <a:prstGeom prst="rect">
            <a:avLst/>
          </a:prstGeom>
          <a:noFill/>
          <a:ln w="38100" cap="flat" cmpd="sng">
            <a:solidFill>
              <a:srgbClr val="CC333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1" name="Google Shape;781;p79"/>
          <p:cNvSpPr txBox="1"/>
          <p:nvPr/>
        </p:nvSpPr>
        <p:spPr>
          <a:xfrm>
            <a:off x="1970750" y="2605425"/>
            <a:ext cx="29562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0A369D"/>
                </a:solidFill>
                <a:latin typeface="Avenir"/>
                <a:ea typeface="Avenir"/>
                <a:cs typeface="Avenir"/>
                <a:sym typeface="Avenir"/>
              </a:rPr>
              <a:t>&lt;div&gt;</a:t>
            </a:r>
            <a:endParaRPr sz="2800">
              <a:solidFill>
                <a:srgbClr val="0A369D"/>
              </a:solidFill>
              <a:latin typeface="Avenir"/>
              <a:ea typeface="Avenir"/>
              <a:cs typeface="Avenir"/>
              <a:sym typeface="Avenir"/>
            </a:endParaRPr>
          </a:p>
        </p:txBody>
      </p:sp>
      <p:sp>
        <p:nvSpPr>
          <p:cNvPr id="782" name="Google Shape;782;p79"/>
          <p:cNvSpPr txBox="1"/>
          <p:nvPr/>
        </p:nvSpPr>
        <p:spPr>
          <a:xfrm>
            <a:off x="1970750" y="4203825"/>
            <a:ext cx="29562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0A369D"/>
                </a:solidFill>
                <a:latin typeface="Avenir"/>
                <a:ea typeface="Avenir"/>
                <a:cs typeface="Avenir"/>
                <a:sym typeface="Avenir"/>
              </a:rPr>
              <a:t>&lt;div&gt;</a:t>
            </a:r>
            <a:endParaRPr sz="2800">
              <a:solidFill>
                <a:srgbClr val="0A369D"/>
              </a:solidFill>
              <a:latin typeface="Avenir"/>
              <a:ea typeface="Avenir"/>
              <a:cs typeface="Avenir"/>
              <a:sym typeface="Avenir"/>
            </a:endParaRPr>
          </a:p>
        </p:txBody>
      </p:sp>
      <p:sp>
        <p:nvSpPr>
          <p:cNvPr id="783" name="Google Shape;783;p79"/>
          <p:cNvSpPr txBox="1"/>
          <p:nvPr/>
        </p:nvSpPr>
        <p:spPr>
          <a:xfrm>
            <a:off x="2041725" y="5916475"/>
            <a:ext cx="29562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0A369D"/>
                </a:solidFill>
                <a:latin typeface="Avenir"/>
                <a:ea typeface="Avenir"/>
                <a:cs typeface="Avenir"/>
                <a:sym typeface="Avenir"/>
              </a:rPr>
              <a:t>&lt;div&gt;</a:t>
            </a:r>
            <a:endParaRPr sz="2800">
              <a:solidFill>
                <a:srgbClr val="0A369D"/>
              </a:solidFill>
              <a:latin typeface="Avenir"/>
              <a:ea typeface="Avenir"/>
              <a:cs typeface="Avenir"/>
              <a:sym typeface="Avenir"/>
            </a:endParaRPr>
          </a:p>
        </p:txBody>
      </p:sp>
      <p:sp>
        <p:nvSpPr>
          <p:cNvPr id="784" name="Google Shape;784;p79"/>
          <p:cNvSpPr txBox="1"/>
          <p:nvPr/>
        </p:nvSpPr>
        <p:spPr>
          <a:xfrm>
            <a:off x="2041725" y="7421500"/>
            <a:ext cx="29562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0A369D"/>
                </a:solidFill>
                <a:latin typeface="Avenir"/>
                <a:ea typeface="Avenir"/>
                <a:cs typeface="Avenir"/>
                <a:sym typeface="Avenir"/>
              </a:rPr>
              <a:t>&lt;div&gt;</a:t>
            </a:r>
            <a:endParaRPr sz="2800">
              <a:solidFill>
                <a:srgbClr val="0A369D"/>
              </a:solidFill>
              <a:latin typeface="Avenir"/>
              <a:ea typeface="Avenir"/>
              <a:cs typeface="Avenir"/>
              <a:sym typeface="Avenir"/>
            </a:endParaRPr>
          </a:p>
        </p:txBody>
      </p:sp>
      <p:sp>
        <p:nvSpPr>
          <p:cNvPr id="785" name="Google Shape;785;p79"/>
          <p:cNvSpPr txBox="1"/>
          <p:nvPr/>
        </p:nvSpPr>
        <p:spPr>
          <a:xfrm>
            <a:off x="3165100" y="7421500"/>
            <a:ext cx="29562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0A369D"/>
                </a:solidFill>
                <a:latin typeface="Avenir"/>
                <a:ea typeface="Avenir"/>
                <a:cs typeface="Avenir"/>
                <a:sym typeface="Avenir"/>
              </a:rPr>
              <a:t>&lt;div&gt;</a:t>
            </a:r>
            <a:endParaRPr sz="2800">
              <a:solidFill>
                <a:srgbClr val="0A369D"/>
              </a:solidFill>
              <a:latin typeface="Avenir"/>
              <a:ea typeface="Avenir"/>
              <a:cs typeface="Avenir"/>
              <a:sym typeface="Avenir"/>
            </a:endParaRPr>
          </a:p>
        </p:txBody>
      </p:sp>
      <p:sp>
        <p:nvSpPr>
          <p:cNvPr id="786" name="Google Shape;786;p79"/>
          <p:cNvSpPr txBox="1"/>
          <p:nvPr/>
        </p:nvSpPr>
        <p:spPr>
          <a:xfrm>
            <a:off x="3250475" y="8132600"/>
            <a:ext cx="29562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0A369D"/>
                </a:solidFill>
                <a:latin typeface="Avenir"/>
                <a:ea typeface="Avenir"/>
                <a:cs typeface="Avenir"/>
                <a:sym typeface="Avenir"/>
              </a:rPr>
              <a:t>&lt;div&gt;</a:t>
            </a:r>
            <a:endParaRPr sz="2800">
              <a:solidFill>
                <a:srgbClr val="0A369D"/>
              </a:solidFill>
              <a:latin typeface="Avenir"/>
              <a:ea typeface="Avenir"/>
              <a:cs typeface="Avenir"/>
              <a:sym typeface="Aveni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80"/>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US" sz="4800">
                <a:solidFill>
                  <a:srgbClr val="00B0F0"/>
                </a:solidFill>
              </a:rPr>
              <a:t>Why not...</a:t>
            </a:r>
            <a:br>
              <a:rPr lang="en-US" sz="4800">
                <a:solidFill>
                  <a:srgbClr val="00B0F0"/>
                </a:solidFill>
              </a:rPr>
            </a:br>
            <a:r>
              <a:rPr lang="en-US" sz="9387">
                <a:solidFill>
                  <a:srgbClr val="00B0F0"/>
                </a:solidFill>
              </a:rPr>
              <a:t>“just use &lt;div&gt;”</a:t>
            </a:r>
            <a:endParaRPr sz="9387">
              <a:solidFill>
                <a:srgbClr val="00B0F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81"/>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4800"/>
              <a:buFont typeface="Arial"/>
              <a:buNone/>
            </a:pPr>
            <a:r>
              <a:rPr lang="en-US" sz="4800">
                <a:solidFill>
                  <a:srgbClr val="00B0F0"/>
                </a:solidFill>
              </a:rPr>
              <a:t>Why not...</a:t>
            </a:r>
            <a:endParaRPr sz="9387">
              <a:solidFill>
                <a:srgbClr val="00B0F0"/>
              </a:solidFill>
            </a:endParaRPr>
          </a:p>
          <a:p>
            <a:pPr marL="0" lvl="0" indent="0" algn="ctr" rtl="0">
              <a:lnSpc>
                <a:spcPct val="100000"/>
              </a:lnSpc>
              <a:spcBef>
                <a:spcPts val="0"/>
              </a:spcBef>
              <a:spcAft>
                <a:spcPts val="0"/>
              </a:spcAft>
              <a:buSzPts val="4800"/>
              <a:buNone/>
            </a:pPr>
            <a:r>
              <a:rPr lang="en-US" sz="9387">
                <a:solidFill>
                  <a:srgbClr val="00B0F0"/>
                </a:solidFill>
              </a:rPr>
              <a:t>“just use &lt;div&gt;”</a:t>
            </a:r>
            <a:endParaRPr sz="9387">
              <a:solidFill>
                <a:srgbClr val="00B0F0"/>
              </a:solidFill>
            </a:endParaRPr>
          </a:p>
        </p:txBody>
      </p:sp>
      <p:sp>
        <p:nvSpPr>
          <p:cNvPr id="797" name="Google Shape;797;p81"/>
          <p:cNvSpPr txBox="1"/>
          <p:nvPr/>
        </p:nvSpPr>
        <p:spPr>
          <a:xfrm>
            <a:off x="262200" y="3511050"/>
            <a:ext cx="12480300" cy="273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8000"/>
              <a:buFont typeface="Helvetica Neue"/>
              <a:buNone/>
            </a:pPr>
            <a:r>
              <a:rPr lang="en-US" sz="8000">
                <a:solidFill>
                  <a:srgbClr val="396DFF"/>
                </a:solidFill>
                <a:latin typeface="Avenir"/>
                <a:ea typeface="Avenir"/>
                <a:cs typeface="Avenir"/>
                <a:sym typeface="Avenir"/>
              </a:rPr>
              <a:t>why could this be </a:t>
            </a:r>
            <a:r>
              <a:rPr lang="en-US" sz="8000">
                <a:solidFill>
                  <a:srgbClr val="F95458"/>
                </a:solidFill>
                <a:latin typeface="Avenir"/>
                <a:ea typeface="Avenir"/>
                <a:cs typeface="Avenir"/>
                <a:sym typeface="Avenir"/>
              </a:rPr>
              <a:t>bad</a:t>
            </a:r>
            <a:r>
              <a:rPr lang="en-US" sz="8000">
                <a:solidFill>
                  <a:srgbClr val="396DFF"/>
                </a:solidFill>
                <a:latin typeface="Avenir"/>
                <a:ea typeface="Avenir"/>
                <a:cs typeface="Avenir"/>
                <a:sym typeface="Avenir"/>
              </a:rPr>
              <a:t>?</a:t>
            </a:r>
            <a:endParaRPr sz="8000" i="0" u="none" strike="noStrike" cap="none">
              <a:solidFill>
                <a:srgbClr val="396DFF"/>
              </a:solidFill>
              <a:latin typeface="Avenir"/>
              <a:ea typeface="Avenir"/>
              <a:cs typeface="Avenir"/>
              <a:sym typeface="Aveni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801"/>
        <p:cNvGrpSpPr/>
        <p:nvPr/>
      </p:nvGrpSpPr>
      <p:grpSpPr>
        <a:xfrm>
          <a:off x="0" y="0"/>
          <a:ext cx="0" cy="0"/>
          <a:chOff x="0" y="0"/>
          <a:chExt cx="0" cy="0"/>
        </a:xfrm>
      </p:grpSpPr>
      <p:sp>
        <p:nvSpPr>
          <p:cNvPr id="802" name="Google Shape;802;p82"/>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US" sz="9387">
                <a:solidFill>
                  <a:srgbClr val="00B0F0"/>
                </a:solidFill>
              </a:rPr>
              <a:t>&lt;div&gt;</a:t>
            </a:r>
            <a:endParaRPr sz="9387">
              <a:solidFill>
                <a:srgbClr val="00B0F0"/>
              </a:solidFill>
            </a:endParaRPr>
          </a:p>
        </p:txBody>
      </p:sp>
      <p:pic>
        <p:nvPicPr>
          <p:cNvPr id="803" name="Google Shape;803;p82"/>
          <p:cNvPicPr preferRelativeResize="0"/>
          <p:nvPr/>
        </p:nvPicPr>
        <p:blipFill rotWithShape="1">
          <a:blip r:embed="rId3">
            <a:alphaModFix/>
          </a:blip>
          <a:srcRect l="645" t="7173" b="1560"/>
          <a:stretch/>
        </p:blipFill>
        <p:spPr>
          <a:xfrm>
            <a:off x="235975" y="3054550"/>
            <a:ext cx="12768826" cy="643685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3"/>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US" sz="9387">
                <a:solidFill>
                  <a:srgbClr val="00B0F0"/>
                </a:solidFill>
              </a:rPr>
              <a:t>&lt;div&gt;</a:t>
            </a:r>
            <a:endParaRPr sz="9387">
              <a:solidFill>
                <a:srgbClr val="00B0F0"/>
              </a:solidFill>
            </a:endParaRPr>
          </a:p>
        </p:txBody>
      </p:sp>
      <p:pic>
        <p:nvPicPr>
          <p:cNvPr id="809" name="Google Shape;809;p83"/>
          <p:cNvPicPr preferRelativeResize="0"/>
          <p:nvPr/>
        </p:nvPicPr>
        <p:blipFill rotWithShape="1">
          <a:blip r:embed="rId3">
            <a:alphaModFix/>
          </a:blip>
          <a:srcRect l="6222" t="16193" r="14707" b="13979"/>
          <a:stretch/>
        </p:blipFill>
        <p:spPr>
          <a:xfrm>
            <a:off x="1818737" y="3649838"/>
            <a:ext cx="9237626" cy="1978775"/>
          </a:xfrm>
          <a:prstGeom prst="rect">
            <a:avLst/>
          </a:prstGeom>
          <a:noFill/>
          <a:ln>
            <a:noFill/>
          </a:ln>
        </p:spPr>
      </p:pic>
      <p:pic>
        <p:nvPicPr>
          <p:cNvPr id="810" name="Google Shape;810;p83"/>
          <p:cNvPicPr preferRelativeResize="0"/>
          <p:nvPr/>
        </p:nvPicPr>
        <p:blipFill>
          <a:blip r:embed="rId4">
            <a:alphaModFix/>
          </a:blip>
          <a:stretch>
            <a:fillRect/>
          </a:stretch>
        </p:blipFill>
        <p:spPr>
          <a:xfrm>
            <a:off x="393275" y="2831726"/>
            <a:ext cx="12324500" cy="741925"/>
          </a:xfrm>
          <a:prstGeom prst="rect">
            <a:avLst/>
          </a:prstGeom>
          <a:noFill/>
          <a:ln>
            <a:noFill/>
          </a:ln>
        </p:spPr>
      </p:pic>
      <p:pic>
        <p:nvPicPr>
          <p:cNvPr id="811" name="Google Shape;811;p83"/>
          <p:cNvPicPr preferRelativeResize="0"/>
          <p:nvPr/>
        </p:nvPicPr>
        <p:blipFill>
          <a:blip r:embed="rId5">
            <a:alphaModFix/>
          </a:blip>
          <a:stretch>
            <a:fillRect/>
          </a:stretch>
        </p:blipFill>
        <p:spPr>
          <a:xfrm>
            <a:off x="1715538" y="5697775"/>
            <a:ext cx="9444024" cy="1476900"/>
          </a:xfrm>
          <a:prstGeom prst="rect">
            <a:avLst/>
          </a:prstGeom>
          <a:noFill/>
          <a:ln>
            <a:noFill/>
          </a:ln>
        </p:spPr>
      </p:pic>
      <p:sp>
        <p:nvSpPr>
          <p:cNvPr id="812" name="Google Shape;812;p83"/>
          <p:cNvSpPr txBox="1"/>
          <p:nvPr/>
        </p:nvSpPr>
        <p:spPr>
          <a:xfrm>
            <a:off x="3501000" y="6372850"/>
            <a:ext cx="5873100" cy="330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8000"/>
              <a:buFont typeface="Helvetica Neue"/>
              <a:buNone/>
            </a:pPr>
            <a:r>
              <a:rPr lang="en-US" sz="4800">
                <a:solidFill>
                  <a:srgbClr val="396DFF"/>
                </a:solidFill>
                <a:latin typeface="Avenir"/>
                <a:ea typeface="Avenir"/>
                <a:cs typeface="Avenir"/>
                <a:sym typeface="Avenir"/>
              </a:rPr>
              <a:t>there might be better options...</a:t>
            </a:r>
            <a:endParaRPr sz="4800" i="0" u="none" strike="noStrike" cap="none">
              <a:solidFill>
                <a:srgbClr val="396DFF"/>
              </a:solidFill>
              <a:latin typeface="Avenir"/>
              <a:ea typeface="Avenir"/>
              <a:cs typeface="Avenir"/>
              <a:sym typeface="Avenir"/>
            </a:endParaRPr>
          </a:p>
        </p:txBody>
      </p:sp>
      <p:sp>
        <p:nvSpPr>
          <p:cNvPr id="813" name="Google Shape;813;p83"/>
          <p:cNvSpPr/>
          <p:nvPr/>
        </p:nvSpPr>
        <p:spPr>
          <a:xfrm>
            <a:off x="8088675" y="4627725"/>
            <a:ext cx="957000" cy="301500"/>
          </a:xfrm>
          <a:prstGeom prst="rect">
            <a:avLst/>
          </a:prstGeom>
          <a:solidFill>
            <a:srgbClr val="EAEA00">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84"/>
          <p:cNvSpPr txBox="1">
            <a:spLocks noGrp="1"/>
          </p:cNvSpPr>
          <p:nvPr>
            <p:ph type="title"/>
          </p:nvPr>
        </p:nvSpPr>
        <p:spPr>
          <a:xfrm>
            <a:off x="952500" y="2849750"/>
            <a:ext cx="11099700" cy="215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9387">
                <a:solidFill>
                  <a:srgbClr val="00B0F0"/>
                </a:solidFill>
              </a:rPr>
              <a:t>Semantic Elements</a:t>
            </a:r>
            <a:endParaRPr/>
          </a:p>
        </p:txBody>
      </p:sp>
      <p:sp>
        <p:nvSpPr>
          <p:cNvPr id="819" name="Google Shape;819;p84"/>
          <p:cNvSpPr txBox="1">
            <a:spLocks noGrp="1"/>
          </p:cNvSpPr>
          <p:nvPr>
            <p:ph type="body" idx="1"/>
          </p:nvPr>
        </p:nvSpPr>
        <p:spPr>
          <a:xfrm>
            <a:off x="3738900" y="9039971"/>
            <a:ext cx="5526900" cy="2298300"/>
          </a:xfrm>
          <a:prstGeom prst="rect">
            <a:avLst/>
          </a:prstGeom>
        </p:spPr>
        <p:txBody>
          <a:bodyPr spcFirstLastPara="1" wrap="square" lIns="91425" tIns="91425" rIns="91425" bIns="91425" anchor="ctr" anchorCtr="0">
            <a:noAutofit/>
          </a:bodyPr>
          <a:lstStyle/>
          <a:p>
            <a:pPr marL="0" lvl="0" indent="0" algn="ctr" rtl="0">
              <a:spcBef>
                <a:spcPts val="4200"/>
              </a:spcBef>
              <a:spcAft>
                <a:spcPts val="0"/>
              </a:spcAft>
              <a:buNone/>
            </a:pPr>
            <a:r>
              <a:rPr lang="en-US"/>
              <a:t>[placeholders incoming]</a:t>
            </a:r>
            <a:endParaRPr/>
          </a:p>
        </p:txBody>
      </p:sp>
      <p:sp>
        <p:nvSpPr>
          <p:cNvPr id="820" name="Google Shape;820;p84"/>
          <p:cNvSpPr txBox="1"/>
          <p:nvPr/>
        </p:nvSpPr>
        <p:spPr>
          <a:xfrm>
            <a:off x="1820675" y="5146175"/>
            <a:ext cx="9530700" cy="176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a:solidFill>
                  <a:srgbClr val="00B0F0"/>
                </a:solidFill>
                <a:latin typeface="Open Sans"/>
                <a:ea typeface="Open Sans"/>
                <a:cs typeface="Open Sans"/>
                <a:sym typeface="Open Sans"/>
              </a:rPr>
              <a:t>very obvious what a &lt;nav&gt; is! </a:t>
            </a:r>
            <a:endParaRPr sz="2800">
              <a:solidFill>
                <a:srgbClr val="00B0F0"/>
              </a:solidFill>
              <a:latin typeface="Open Sans"/>
              <a:ea typeface="Open Sans"/>
              <a:cs typeface="Open Sans"/>
              <a:sym typeface="Open Sans"/>
            </a:endParaRPr>
          </a:p>
          <a:p>
            <a:pPr marL="0" lvl="0" indent="0" algn="ctr" rtl="0">
              <a:spcBef>
                <a:spcPts val="0"/>
              </a:spcBef>
              <a:spcAft>
                <a:spcPts val="0"/>
              </a:spcAft>
              <a:buNone/>
            </a:pPr>
            <a:endParaRPr sz="2800">
              <a:solidFill>
                <a:srgbClr val="00B0F0"/>
              </a:solidFill>
              <a:latin typeface="Open Sans"/>
              <a:ea typeface="Open Sans"/>
              <a:cs typeface="Open Sans"/>
              <a:sym typeface="Open Sans"/>
            </a:endParaRPr>
          </a:p>
          <a:p>
            <a:pPr marL="0" lvl="0" indent="0" algn="ctr" rtl="0">
              <a:spcBef>
                <a:spcPts val="0"/>
              </a:spcBef>
              <a:spcAft>
                <a:spcPts val="0"/>
              </a:spcAft>
              <a:buNone/>
            </a:pPr>
            <a:r>
              <a:rPr lang="en-US" sz="2800">
                <a:solidFill>
                  <a:srgbClr val="00B0F0"/>
                </a:solidFill>
                <a:latin typeface="Open Sans"/>
                <a:ea typeface="Open Sans"/>
                <a:cs typeface="Open Sans"/>
                <a:sym typeface="Open Sans"/>
              </a:rPr>
              <a:t>but not so much a &lt;div&gt;</a:t>
            </a:r>
            <a:endParaRPr sz="2800">
              <a:solidFill>
                <a:srgbClr val="00B0F0"/>
              </a:solidFill>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824"/>
        <p:cNvGrpSpPr/>
        <p:nvPr/>
      </p:nvGrpSpPr>
      <p:grpSpPr>
        <a:xfrm>
          <a:off x="0" y="0"/>
          <a:ext cx="0" cy="0"/>
          <a:chOff x="0" y="0"/>
          <a:chExt cx="0" cy="0"/>
        </a:xfrm>
      </p:grpSpPr>
      <p:sp>
        <p:nvSpPr>
          <p:cNvPr id="825" name="Google Shape;825;p85"/>
          <p:cNvSpPr txBox="1">
            <a:spLocks noGrp="1"/>
          </p:cNvSpPr>
          <p:nvPr>
            <p:ph type="title"/>
          </p:nvPr>
        </p:nvSpPr>
        <p:spPr>
          <a:xfrm>
            <a:off x="952500" y="254000"/>
            <a:ext cx="11099700" cy="215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rgbClr val="00B0F0"/>
                </a:solidFill>
              </a:rPr>
              <a:t>a brief aside...</a:t>
            </a:r>
            <a:br>
              <a:rPr lang="en-US" sz="4800">
                <a:solidFill>
                  <a:srgbClr val="00B0F0"/>
                </a:solidFill>
              </a:rPr>
            </a:br>
            <a:r>
              <a:rPr lang="en-US" sz="9387">
                <a:solidFill>
                  <a:srgbClr val="00B0F0"/>
                </a:solidFill>
              </a:rPr>
              <a:t>Why Semantics?</a:t>
            </a:r>
            <a:endParaRPr/>
          </a:p>
        </p:txBody>
      </p:sp>
      <p:sp>
        <p:nvSpPr>
          <p:cNvPr id="826" name="Google Shape;826;p85"/>
          <p:cNvSpPr txBox="1">
            <a:spLocks noGrp="1"/>
          </p:cNvSpPr>
          <p:nvPr>
            <p:ph type="body" idx="1"/>
          </p:nvPr>
        </p:nvSpPr>
        <p:spPr>
          <a:xfrm>
            <a:off x="894080" y="2596444"/>
            <a:ext cx="5526900" cy="61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u="sng">
                <a:solidFill>
                  <a:schemeClr val="hlink"/>
                </a:solidFill>
                <a:hlinkClick r:id="rId3"/>
              </a:rPr>
              <a:t>Screen readers</a:t>
            </a: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p:txBody>
      </p:sp>
      <p:sp>
        <p:nvSpPr>
          <p:cNvPr id="827" name="Google Shape;827;p85"/>
          <p:cNvSpPr txBox="1">
            <a:spLocks noGrp="1"/>
          </p:cNvSpPr>
          <p:nvPr>
            <p:ph type="body" idx="2"/>
          </p:nvPr>
        </p:nvSpPr>
        <p:spPr>
          <a:xfrm>
            <a:off x="6583680" y="2596444"/>
            <a:ext cx="5526900" cy="61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KB Navigation</a:t>
            </a:r>
            <a:endParaRPr b="1"/>
          </a:p>
          <a:p>
            <a:pPr marL="0" lvl="0" indent="0" algn="l" rtl="0">
              <a:spcBef>
                <a:spcPts val="0"/>
              </a:spcBef>
              <a:spcAft>
                <a:spcPts val="0"/>
              </a:spcAft>
              <a:buNone/>
            </a:pPr>
            <a:r>
              <a:rPr lang="en-US"/>
              <a:t>(why can you tab through an order or sign up screen?)</a:t>
            </a:r>
            <a:endParaRPr/>
          </a:p>
        </p:txBody>
      </p:sp>
      <p:pic>
        <p:nvPicPr>
          <p:cNvPr id="828" name="Google Shape;828;p85" descr="In this webinar you’ll learn how and why semantic HTML helps screen reader users browse your website, whilst being mostly transparent to people who do not use an Assistive Technology (AT). Join Léonie Watson,  a blind screen reader user, as she explores the web, and find out about some unexpected properties of HTML elements that not only have a huge impact on accessibility, but also turn out to be pretty good for performance too. &#10;&#10;From Smashing Magazine: 3 webinars a month with Membership, starting at $5/ month: https://www.smashingmagazine.com/membership" title="How A Screen Reader User Surfs The Web">
            <a:hlinkClick r:id="rId4"/>
          </p:cNvPr>
          <p:cNvPicPr preferRelativeResize="0"/>
          <p:nvPr/>
        </p:nvPicPr>
        <p:blipFill>
          <a:blip r:embed="rId5">
            <a:alphaModFix/>
          </a:blip>
          <a:stretch>
            <a:fillRect/>
          </a:stretch>
        </p:blipFill>
        <p:spPr>
          <a:xfrm>
            <a:off x="251900" y="4218450"/>
            <a:ext cx="6169075" cy="4626806"/>
          </a:xfrm>
          <a:prstGeom prst="rect">
            <a:avLst/>
          </a:prstGeom>
          <a:noFill/>
          <a:ln>
            <a:noFill/>
          </a:ln>
        </p:spPr>
      </p:pic>
      <p:pic>
        <p:nvPicPr>
          <p:cNvPr id="829" name="Google Shape;829;p85"/>
          <p:cNvPicPr preferRelativeResize="0"/>
          <p:nvPr/>
        </p:nvPicPr>
        <p:blipFill>
          <a:blip r:embed="rId6">
            <a:alphaModFix/>
          </a:blip>
          <a:stretch>
            <a:fillRect/>
          </a:stretch>
        </p:blipFill>
        <p:spPr>
          <a:xfrm>
            <a:off x="6790801" y="4594300"/>
            <a:ext cx="5919254" cy="39461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8"/>
                                        </p:tgtEl>
                                        <p:attrNameLst>
                                          <p:attrName>style.visibility</p:attrName>
                                        </p:attrNameLst>
                                      </p:cBhvr>
                                      <p:to>
                                        <p:strVal val="visible"/>
                                      </p:to>
                                    </p:set>
                                    <p:animEffect transition="in" filter="fade">
                                      <p:cBhvr>
                                        <p:cTn id="7" dur="1000"/>
                                        <p:tgtEl>
                                          <p:spTgt spid="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86"/>
          <p:cNvSpPr txBox="1">
            <a:spLocks noGrp="1"/>
          </p:cNvSpPr>
          <p:nvPr>
            <p:ph type="title"/>
          </p:nvPr>
        </p:nvSpPr>
        <p:spPr>
          <a:xfrm>
            <a:off x="952500" y="254000"/>
            <a:ext cx="11099700" cy="215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rgbClr val="00B0F0"/>
                </a:solidFill>
              </a:rPr>
              <a:t>a brief aside...</a:t>
            </a:r>
            <a:br>
              <a:rPr lang="en-US" sz="4800">
                <a:solidFill>
                  <a:srgbClr val="00B0F0"/>
                </a:solidFill>
              </a:rPr>
            </a:br>
            <a:r>
              <a:rPr lang="en-US" sz="9387">
                <a:solidFill>
                  <a:srgbClr val="00B0F0"/>
                </a:solidFill>
              </a:rPr>
              <a:t>Why Semantics?</a:t>
            </a:r>
            <a:endParaRPr/>
          </a:p>
        </p:txBody>
      </p:sp>
      <p:sp>
        <p:nvSpPr>
          <p:cNvPr id="835" name="Google Shape;835;p86"/>
          <p:cNvSpPr txBox="1">
            <a:spLocks noGrp="1"/>
          </p:cNvSpPr>
          <p:nvPr>
            <p:ph type="body" idx="1"/>
          </p:nvPr>
        </p:nvSpPr>
        <p:spPr>
          <a:xfrm>
            <a:off x="894080" y="2596444"/>
            <a:ext cx="5526900" cy="61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Machine readable/friendly to web crawlers</a:t>
            </a:r>
            <a:endParaRPr b="1"/>
          </a:p>
          <a:p>
            <a:pPr marL="0" lvl="0" indent="0" algn="l" rtl="0">
              <a:spcBef>
                <a:spcPts val="0"/>
              </a:spcBef>
              <a:spcAft>
                <a:spcPts val="0"/>
              </a:spcAft>
              <a:buNone/>
            </a:pPr>
            <a:r>
              <a:rPr lang="en-US"/>
              <a:t>(make your site more discoverable)</a:t>
            </a:r>
            <a:endParaRPr/>
          </a:p>
          <a:p>
            <a:pPr marL="0" lvl="0" indent="0" algn="l" rtl="0">
              <a:spcBef>
                <a:spcPts val="0"/>
              </a:spcBef>
              <a:spcAft>
                <a:spcPts val="0"/>
              </a:spcAft>
              <a:buNone/>
            </a:pPr>
            <a:endParaRPr/>
          </a:p>
          <a:p>
            <a:pPr marL="0" lvl="0" indent="0" algn="l" rtl="0">
              <a:spcBef>
                <a:spcPts val="0"/>
              </a:spcBef>
              <a:spcAft>
                <a:spcPts val="0"/>
              </a:spcAft>
              <a:buNone/>
            </a:pPr>
            <a:r>
              <a:rPr lang="en-US" sz="28800"/>
              <a:t>🤖</a:t>
            </a:r>
            <a:endParaRPr sz="288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36" name="Google Shape;836;p86"/>
          <p:cNvSpPr txBox="1">
            <a:spLocks noGrp="1"/>
          </p:cNvSpPr>
          <p:nvPr>
            <p:ph type="body" idx="2"/>
          </p:nvPr>
        </p:nvSpPr>
        <p:spPr>
          <a:xfrm>
            <a:off x="6583680" y="2596444"/>
            <a:ext cx="5526900" cy="61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Human readable</a:t>
            </a:r>
            <a:endParaRPr/>
          </a:p>
          <a:p>
            <a:pPr marL="0" lvl="0" indent="0" algn="l" rtl="0">
              <a:spcBef>
                <a:spcPts val="0"/>
              </a:spcBef>
              <a:spcAft>
                <a:spcPts val="0"/>
              </a:spcAft>
              <a:buNone/>
            </a:pPr>
            <a:r>
              <a:rPr lang="en-US"/>
              <a:t>(easier to maintain in the future)</a:t>
            </a:r>
            <a:endParaRPr/>
          </a:p>
          <a:p>
            <a:pPr marL="0" lvl="0" indent="0" algn="l" rtl="0">
              <a:spcBef>
                <a:spcPts val="0"/>
              </a:spcBef>
              <a:spcAft>
                <a:spcPts val="0"/>
              </a:spcAft>
              <a:buNone/>
            </a:pPr>
            <a:endParaRPr/>
          </a:p>
          <a:p>
            <a:pPr marL="0" lvl="0" indent="0" algn="l" rtl="0">
              <a:spcBef>
                <a:spcPts val="0"/>
              </a:spcBef>
              <a:spcAft>
                <a:spcPts val="0"/>
              </a:spcAft>
              <a:buNone/>
            </a:pPr>
            <a:r>
              <a:rPr lang="en-US" sz="24400"/>
              <a:t>👨‍👩‍👧‍👦</a:t>
            </a:r>
            <a:endParaRPr sz="24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87"/>
          <p:cNvSpPr txBox="1">
            <a:spLocks noGrp="1"/>
          </p:cNvSpPr>
          <p:nvPr>
            <p:ph type="title"/>
          </p:nvPr>
        </p:nvSpPr>
        <p:spPr>
          <a:xfrm>
            <a:off x="697250" y="2642675"/>
            <a:ext cx="11966700" cy="5598300"/>
          </a:xfrm>
          <a:prstGeom prst="rect">
            <a:avLst/>
          </a:prstGeom>
        </p:spPr>
        <p:txBody>
          <a:bodyPr spcFirstLastPara="1" wrap="square" lIns="144475" tIns="144475" rIns="144475" bIns="144475" anchor="ctr" anchorCtr="0">
            <a:noAutofit/>
          </a:bodyPr>
          <a:lstStyle/>
          <a:p>
            <a:pPr marL="0" lvl="0" indent="0" algn="l" rtl="0">
              <a:spcBef>
                <a:spcPts val="0"/>
              </a:spcBef>
              <a:spcAft>
                <a:spcPts val="0"/>
              </a:spcAft>
              <a:buNone/>
            </a:pPr>
            <a:r>
              <a:rPr lang="en-US" sz="9600"/>
              <a:t>Don’t </a:t>
            </a:r>
            <a:r>
              <a:rPr lang="en-US" sz="9600">
                <a:solidFill>
                  <a:srgbClr val="396DFF"/>
                </a:solidFill>
              </a:rPr>
              <a:t>just use &lt;div&gt;.</a:t>
            </a:r>
            <a:endParaRPr sz="9600">
              <a:solidFill>
                <a:srgbClr val="396DFF"/>
              </a:solidFill>
            </a:endParaRPr>
          </a:p>
          <a:p>
            <a:pPr marL="0" lvl="0" indent="0" algn="l" rtl="0">
              <a:spcBef>
                <a:spcPts val="0"/>
              </a:spcBef>
              <a:spcAft>
                <a:spcPts val="0"/>
              </a:spcAft>
              <a:buClr>
                <a:schemeClr val="dk1"/>
              </a:buClr>
              <a:buSzPts val="1100"/>
              <a:buFont typeface="Arial"/>
              <a:buNone/>
            </a:pPr>
            <a:r>
              <a:rPr lang="en-US" sz="3600">
                <a:solidFill>
                  <a:srgbClr val="0A369D"/>
                </a:solidFill>
              </a:rPr>
              <a:t>Use MDN to find the element you need!</a:t>
            </a:r>
            <a:endParaRPr sz="3600">
              <a:solidFill>
                <a:srgbClr val="0A369D"/>
              </a:solidFill>
            </a:endParaRPr>
          </a:p>
          <a:p>
            <a:pPr marL="0" lvl="0" indent="0" algn="l" rtl="0">
              <a:spcBef>
                <a:spcPts val="0"/>
              </a:spcBef>
              <a:spcAft>
                <a:spcPts val="0"/>
              </a:spcAft>
              <a:buClr>
                <a:schemeClr val="dk1"/>
              </a:buClr>
              <a:buSzPts val="1100"/>
              <a:buFont typeface="Arial"/>
              <a:buNone/>
            </a:pPr>
            <a:endParaRPr sz="3600">
              <a:solidFill>
                <a:srgbClr val="0A369D"/>
              </a:solidFill>
            </a:endParaRPr>
          </a:p>
          <a:p>
            <a:pPr marL="0" lvl="0" indent="0" algn="l" rtl="0">
              <a:spcBef>
                <a:spcPts val="0"/>
              </a:spcBef>
              <a:spcAft>
                <a:spcPts val="0"/>
              </a:spcAft>
              <a:buClr>
                <a:schemeClr val="dk1"/>
              </a:buClr>
              <a:buSzPts val="1100"/>
              <a:buFont typeface="Arial"/>
              <a:buNone/>
            </a:pPr>
            <a:endParaRPr sz="3600">
              <a:solidFill>
                <a:srgbClr val="0A369D"/>
              </a:solidFill>
            </a:endParaRPr>
          </a:p>
          <a:p>
            <a:pPr marL="0" lvl="0" indent="0" algn="l" rtl="0">
              <a:spcBef>
                <a:spcPts val="0"/>
              </a:spcBef>
              <a:spcAft>
                <a:spcPts val="0"/>
              </a:spcAft>
              <a:buClr>
                <a:schemeClr val="dk1"/>
              </a:buClr>
              <a:buSzPts val="1100"/>
              <a:buFont typeface="Arial"/>
              <a:buNone/>
            </a:pPr>
            <a:r>
              <a:rPr lang="en-US" sz="3600" i="1">
                <a:solidFill>
                  <a:srgbClr val="0A369D"/>
                </a:solidFill>
              </a:rPr>
              <a:t>(it has its time and place though!)</a:t>
            </a:r>
            <a:endParaRPr sz="3600" i="1">
              <a:solidFill>
                <a:srgbClr val="0A369D"/>
              </a:solidFill>
            </a:endParaRPr>
          </a:p>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5"/>
          <p:cNvPicPr preferRelativeResize="0"/>
          <p:nvPr/>
        </p:nvPicPr>
        <p:blipFill rotWithShape="1">
          <a:blip r:embed="rId3">
            <a:alphaModFix/>
          </a:blip>
          <a:srcRect/>
          <a:stretch/>
        </p:blipFill>
        <p:spPr>
          <a:xfrm>
            <a:off x="338125" y="468173"/>
            <a:ext cx="12330322" cy="8804695"/>
          </a:xfrm>
          <a:prstGeom prst="rect">
            <a:avLst/>
          </a:prstGeom>
          <a:noFill/>
          <a:ln>
            <a:noFill/>
          </a:ln>
        </p:spPr>
      </p:pic>
      <p:sp>
        <p:nvSpPr>
          <p:cNvPr id="119" name="Google Shape;119;p25"/>
          <p:cNvSpPr/>
          <p:nvPr/>
        </p:nvSpPr>
        <p:spPr>
          <a:xfrm>
            <a:off x="338125" y="468173"/>
            <a:ext cx="12330321" cy="878691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88"/>
          <p:cNvSpPr txBox="1">
            <a:spLocks noGrp="1"/>
          </p:cNvSpPr>
          <p:nvPr>
            <p:ph type="title"/>
          </p:nvPr>
        </p:nvSpPr>
        <p:spPr>
          <a:xfrm>
            <a:off x="443307" y="2097541"/>
            <a:ext cx="12118200" cy="37233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HTML</a:t>
            </a:r>
            <a:endParaRPr/>
          </a:p>
        </p:txBody>
      </p:sp>
      <p:sp>
        <p:nvSpPr>
          <p:cNvPr id="847" name="Google Shape;847;p88"/>
          <p:cNvSpPr txBox="1">
            <a:spLocks noGrp="1"/>
          </p:cNvSpPr>
          <p:nvPr>
            <p:ph type="body" idx="1"/>
          </p:nvPr>
        </p:nvSpPr>
        <p:spPr>
          <a:xfrm>
            <a:off x="443307" y="5977553"/>
            <a:ext cx="12118200" cy="2466600"/>
          </a:xfrm>
          <a:prstGeom prst="rect">
            <a:avLst/>
          </a:prstGeom>
        </p:spPr>
        <p:txBody>
          <a:bodyPr spcFirstLastPara="1" wrap="square" lIns="144475" tIns="144475" rIns="144475" bIns="144475" anchor="t" anchorCtr="0">
            <a:noAutofit/>
          </a:bodyPr>
          <a:lstStyle/>
          <a:p>
            <a:pPr marL="0" lvl="0" indent="0" algn="ctr" rtl="0">
              <a:spcBef>
                <a:spcPts val="0"/>
              </a:spcBef>
              <a:spcAft>
                <a:spcPts val="0"/>
              </a:spcAft>
              <a:buNone/>
            </a:pPr>
            <a:r>
              <a:rPr lang="en-US" sz="3600"/>
              <a:t>Hypertext Markup Language</a:t>
            </a:r>
            <a:endParaRPr sz="3600"/>
          </a:p>
          <a:p>
            <a:pPr marL="0" lvl="0" indent="0" algn="ctr" rtl="0">
              <a:lnSpc>
                <a:spcPct val="90000"/>
              </a:lnSpc>
              <a:spcBef>
                <a:spcPts val="2500"/>
              </a:spcBef>
              <a:spcAft>
                <a:spcPts val="0"/>
              </a:spcAft>
              <a:buClr>
                <a:schemeClr val="lt1"/>
              </a:buClr>
              <a:buSzPts val="3413"/>
              <a:buFont typeface="Arial"/>
              <a:buNone/>
            </a:pPr>
            <a:r>
              <a:rPr lang="en-US" sz="3000">
                <a:solidFill>
                  <a:srgbClr val="0A369D"/>
                </a:solidFill>
                <a:latin typeface="Avenir"/>
                <a:ea typeface="Avenir"/>
                <a:cs typeface="Avenir"/>
                <a:sym typeface="Avenir"/>
              </a:rPr>
              <a:t>The </a:t>
            </a:r>
            <a:r>
              <a:rPr lang="en-US" sz="3000">
                <a:solidFill>
                  <a:srgbClr val="F95458"/>
                </a:solidFill>
                <a:latin typeface="Avenir"/>
                <a:ea typeface="Avenir"/>
                <a:cs typeface="Avenir"/>
                <a:sym typeface="Avenir"/>
              </a:rPr>
              <a:t>language </a:t>
            </a:r>
            <a:r>
              <a:rPr lang="en-US" sz="3000">
                <a:solidFill>
                  <a:srgbClr val="0A369D"/>
                </a:solidFill>
                <a:latin typeface="Avenir"/>
                <a:ea typeface="Avenir"/>
                <a:cs typeface="Avenir"/>
                <a:sym typeface="Avenir"/>
              </a:rPr>
              <a:t>your web browser uses to</a:t>
            </a:r>
            <a:r>
              <a:rPr lang="en-US" sz="3000">
                <a:solidFill>
                  <a:schemeClr val="lt1"/>
                </a:solidFill>
                <a:latin typeface="Avenir"/>
                <a:ea typeface="Avenir"/>
                <a:cs typeface="Avenir"/>
                <a:sym typeface="Avenir"/>
              </a:rPr>
              <a:t> </a:t>
            </a:r>
            <a:r>
              <a:rPr lang="en-US" sz="3000">
                <a:solidFill>
                  <a:srgbClr val="F95458"/>
                </a:solidFill>
                <a:latin typeface="Avenir"/>
                <a:ea typeface="Avenir"/>
                <a:cs typeface="Avenir"/>
                <a:sym typeface="Avenir"/>
              </a:rPr>
              <a:t>describe the content and structure</a:t>
            </a:r>
            <a:r>
              <a:rPr lang="en-US" sz="3000">
                <a:solidFill>
                  <a:schemeClr val="lt1"/>
                </a:solidFill>
                <a:latin typeface="Avenir"/>
                <a:ea typeface="Avenir"/>
                <a:cs typeface="Avenir"/>
                <a:sym typeface="Avenir"/>
              </a:rPr>
              <a:t> </a:t>
            </a:r>
            <a:r>
              <a:rPr lang="en-US" sz="3000">
                <a:solidFill>
                  <a:srgbClr val="0A369D"/>
                </a:solidFill>
                <a:latin typeface="Avenir"/>
                <a:ea typeface="Avenir"/>
                <a:cs typeface="Avenir"/>
                <a:sym typeface="Avenir"/>
              </a:rPr>
              <a:t>of web pages</a:t>
            </a:r>
            <a:endParaRPr sz="3000">
              <a:solidFill>
                <a:srgbClr val="0A369D"/>
              </a:solidFill>
            </a:endParaRPr>
          </a:p>
        </p:txBody>
      </p:sp>
      <p:sp>
        <p:nvSpPr>
          <p:cNvPr id="848" name="Google Shape;848;p88"/>
          <p:cNvSpPr txBox="1">
            <a:spLocks noGrp="1"/>
          </p:cNvSpPr>
          <p:nvPr>
            <p:ph type="body" idx="1"/>
          </p:nvPr>
        </p:nvSpPr>
        <p:spPr>
          <a:xfrm>
            <a:off x="443307" y="5490853"/>
            <a:ext cx="12118200" cy="2466600"/>
          </a:xfrm>
          <a:prstGeom prst="rect">
            <a:avLst/>
          </a:prstGeom>
        </p:spPr>
        <p:txBody>
          <a:bodyPr spcFirstLastPara="1" wrap="square" lIns="144475" tIns="144475" rIns="144475" bIns="144475" anchor="t" anchorCtr="0">
            <a:noAutofit/>
          </a:bodyPr>
          <a:lstStyle/>
          <a:p>
            <a:pPr marL="0" lvl="0" indent="0" algn="ctr" rtl="0">
              <a:lnSpc>
                <a:spcPct val="90000"/>
              </a:lnSpc>
              <a:spcBef>
                <a:spcPts val="0"/>
              </a:spcBef>
              <a:spcAft>
                <a:spcPts val="0"/>
              </a:spcAft>
              <a:buClr>
                <a:schemeClr val="lt1"/>
              </a:buClr>
              <a:buSzPts val="3413"/>
              <a:buFont typeface="Arial"/>
              <a:buNone/>
            </a:pPr>
            <a:r>
              <a:rPr lang="en-US" sz="3600"/>
              <a:t>📦</a:t>
            </a:r>
            <a:endParaRPr sz="3000">
              <a:solidFill>
                <a:srgbClr val="0A369D"/>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89"/>
          <p:cNvSpPr txBox="1">
            <a:spLocks noGrp="1"/>
          </p:cNvSpPr>
          <p:nvPr>
            <p:ph type="ctrTitle"/>
          </p:nvPr>
        </p:nvSpPr>
        <p:spPr>
          <a:xfrm>
            <a:off x="443319" y="1411935"/>
            <a:ext cx="12118200" cy="38922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Questions?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90"/>
          <p:cNvSpPr txBox="1">
            <a:spLocks noGrp="1"/>
          </p:cNvSpPr>
          <p:nvPr>
            <p:ph type="title"/>
          </p:nvPr>
        </p:nvSpPr>
        <p:spPr>
          <a:xfrm>
            <a:off x="443307" y="2097541"/>
            <a:ext cx="12118200" cy="37233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CSS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91"/>
          <p:cNvSpPr txBox="1">
            <a:spLocks noGrp="1"/>
          </p:cNvSpPr>
          <p:nvPr>
            <p:ph type="title"/>
          </p:nvPr>
        </p:nvSpPr>
        <p:spPr>
          <a:xfrm>
            <a:off x="443307" y="2097541"/>
            <a:ext cx="12118200" cy="37233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CSS</a:t>
            </a:r>
            <a:endParaRPr/>
          </a:p>
        </p:txBody>
      </p:sp>
      <p:sp>
        <p:nvSpPr>
          <p:cNvPr id="864" name="Google Shape;864;p91"/>
          <p:cNvSpPr txBox="1">
            <a:spLocks noGrp="1"/>
          </p:cNvSpPr>
          <p:nvPr>
            <p:ph type="body" idx="1"/>
          </p:nvPr>
        </p:nvSpPr>
        <p:spPr>
          <a:xfrm>
            <a:off x="443307" y="5977553"/>
            <a:ext cx="12118200" cy="2466600"/>
          </a:xfrm>
          <a:prstGeom prst="rect">
            <a:avLst/>
          </a:prstGeom>
        </p:spPr>
        <p:txBody>
          <a:bodyPr spcFirstLastPara="1" wrap="square" lIns="144475" tIns="144475" rIns="144475" bIns="144475" anchor="t" anchorCtr="0">
            <a:noAutofit/>
          </a:bodyPr>
          <a:lstStyle/>
          <a:p>
            <a:pPr marL="0" lvl="0" indent="0" algn="ctr" rtl="0">
              <a:spcBef>
                <a:spcPts val="0"/>
              </a:spcBef>
              <a:spcAft>
                <a:spcPts val="0"/>
              </a:spcAft>
              <a:buNone/>
            </a:pPr>
            <a:r>
              <a:rPr lang="en-US" sz="3600"/>
              <a:t>Cascading Style Sheets</a:t>
            </a:r>
            <a:endParaRPr sz="3600"/>
          </a:p>
          <a:p>
            <a:pPr marL="0" lvl="0" indent="0" algn="ctr" rtl="0">
              <a:lnSpc>
                <a:spcPct val="90000"/>
              </a:lnSpc>
              <a:spcBef>
                <a:spcPts val="2500"/>
              </a:spcBef>
              <a:spcAft>
                <a:spcPts val="0"/>
              </a:spcAft>
              <a:buClr>
                <a:schemeClr val="lt1"/>
              </a:buClr>
              <a:buSzPts val="3413"/>
              <a:buFont typeface="Arial"/>
              <a:buNone/>
            </a:pPr>
            <a:r>
              <a:rPr lang="en-US" sz="3000">
                <a:solidFill>
                  <a:srgbClr val="0A369D"/>
                </a:solidFill>
                <a:latin typeface="Avenir"/>
                <a:ea typeface="Avenir"/>
                <a:cs typeface="Avenir"/>
                <a:sym typeface="Avenir"/>
              </a:rPr>
              <a:t>The </a:t>
            </a:r>
            <a:r>
              <a:rPr lang="en-US" sz="3000">
                <a:solidFill>
                  <a:srgbClr val="F95458"/>
                </a:solidFill>
                <a:latin typeface="Avenir"/>
                <a:ea typeface="Avenir"/>
                <a:cs typeface="Avenir"/>
                <a:sym typeface="Avenir"/>
              </a:rPr>
              <a:t>rules </a:t>
            </a:r>
            <a:r>
              <a:rPr lang="en-US" sz="3000">
                <a:latin typeface="Avenir"/>
                <a:ea typeface="Avenir"/>
                <a:cs typeface="Avenir"/>
                <a:sym typeface="Avenir"/>
              </a:rPr>
              <a:t>that tell your </a:t>
            </a:r>
            <a:r>
              <a:rPr lang="en-US" sz="3000">
                <a:solidFill>
                  <a:srgbClr val="0A369D"/>
                </a:solidFill>
                <a:latin typeface="Avenir"/>
                <a:ea typeface="Avenir"/>
                <a:cs typeface="Avenir"/>
                <a:sym typeface="Avenir"/>
              </a:rPr>
              <a:t>web browser</a:t>
            </a:r>
            <a:r>
              <a:rPr lang="en-US" sz="3000">
                <a:latin typeface="Avenir"/>
                <a:ea typeface="Avenir"/>
                <a:cs typeface="Avenir"/>
                <a:sym typeface="Avenir"/>
              </a:rPr>
              <a:t> </a:t>
            </a:r>
            <a:r>
              <a:rPr lang="en-US" sz="3000">
                <a:solidFill>
                  <a:srgbClr val="F95458"/>
                </a:solidFill>
                <a:latin typeface="Avenir"/>
                <a:ea typeface="Avenir"/>
                <a:cs typeface="Avenir"/>
                <a:sym typeface="Avenir"/>
              </a:rPr>
              <a:t>how stuff looks</a:t>
            </a:r>
            <a:endParaRPr sz="3000">
              <a:solidFill>
                <a:srgbClr val="0A369D"/>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92"/>
          <p:cNvSpPr txBox="1">
            <a:spLocks noGrp="1"/>
          </p:cNvSpPr>
          <p:nvPr>
            <p:ph type="title"/>
          </p:nvPr>
        </p:nvSpPr>
        <p:spPr>
          <a:xfrm>
            <a:off x="443307" y="4078649"/>
            <a:ext cx="12118200" cy="1596300"/>
          </a:xfrm>
          <a:prstGeom prst="rect">
            <a:avLst/>
          </a:prstGeom>
        </p:spPr>
        <p:txBody>
          <a:bodyPr spcFirstLastPara="1" wrap="square" lIns="144475" tIns="144475" rIns="144475" bIns="144475" anchor="ctr" anchorCtr="0">
            <a:noAutofit/>
          </a:bodyPr>
          <a:lstStyle/>
          <a:p>
            <a:pPr marL="0" lvl="0" indent="0" algn="ctr" rtl="0">
              <a:spcBef>
                <a:spcPts val="0"/>
              </a:spcBef>
              <a:spcAft>
                <a:spcPts val="0"/>
              </a:spcAft>
              <a:buNone/>
            </a:pPr>
            <a:r>
              <a:rPr lang="en-US" b="1"/>
              <a:t>CSS = A list of descriptions</a:t>
            </a:r>
            <a:endParaRPr b="1"/>
          </a:p>
        </p:txBody>
      </p:sp>
      <p:sp>
        <p:nvSpPr>
          <p:cNvPr id="870" name="Google Shape;870;p92"/>
          <p:cNvSpPr txBox="1"/>
          <p:nvPr/>
        </p:nvSpPr>
        <p:spPr>
          <a:xfrm>
            <a:off x="3187850" y="6112950"/>
            <a:ext cx="6629100" cy="142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a:solidFill>
                  <a:srgbClr val="0A369D"/>
                </a:solidFill>
                <a:latin typeface="Open Sans"/>
                <a:ea typeface="Open Sans"/>
                <a:cs typeface="Open Sans"/>
                <a:sym typeface="Open Sans"/>
              </a:rPr>
              <a:t>used for markup languages, such as HTML</a:t>
            </a:r>
            <a:endParaRPr sz="2800">
              <a:solidFill>
                <a:srgbClr val="0A369D"/>
              </a:solidFill>
              <a:latin typeface="Open Sans"/>
              <a:ea typeface="Open Sans"/>
              <a:cs typeface="Open Sans"/>
              <a:sym typeface="Open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pic>
        <p:nvPicPr>
          <p:cNvPr id="875" name="Google Shape;875;p93"/>
          <p:cNvPicPr preferRelativeResize="0"/>
          <p:nvPr/>
        </p:nvPicPr>
        <p:blipFill>
          <a:blip r:embed="rId3">
            <a:alphaModFix/>
          </a:blip>
          <a:stretch>
            <a:fillRect/>
          </a:stretch>
        </p:blipFill>
        <p:spPr>
          <a:xfrm>
            <a:off x="152400" y="1255325"/>
            <a:ext cx="12700002" cy="666983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pic>
        <p:nvPicPr>
          <p:cNvPr id="880" name="Google Shape;880;p94"/>
          <p:cNvPicPr preferRelativeResize="0"/>
          <p:nvPr/>
        </p:nvPicPr>
        <p:blipFill>
          <a:blip r:embed="rId3">
            <a:alphaModFix/>
          </a:blip>
          <a:stretch>
            <a:fillRect/>
          </a:stretch>
        </p:blipFill>
        <p:spPr>
          <a:xfrm>
            <a:off x="152400" y="1295200"/>
            <a:ext cx="12700002" cy="659653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95"/>
          <p:cNvSpPr txBox="1">
            <a:spLocks noGrp="1"/>
          </p:cNvSpPr>
          <p:nvPr>
            <p:ph type="title"/>
          </p:nvPr>
        </p:nvSpPr>
        <p:spPr>
          <a:xfrm>
            <a:off x="443307" y="5831249"/>
            <a:ext cx="12118200" cy="1596300"/>
          </a:xfrm>
          <a:prstGeom prst="rect">
            <a:avLst/>
          </a:prstGeom>
        </p:spPr>
        <p:txBody>
          <a:bodyPr spcFirstLastPara="1" wrap="square" lIns="144475" tIns="144475" rIns="144475" bIns="144475" anchor="ctr" anchorCtr="0">
            <a:noAutofit/>
          </a:bodyPr>
          <a:lstStyle/>
          <a:p>
            <a:pPr marL="0" lvl="0" indent="0" algn="ctr" rtl="0">
              <a:spcBef>
                <a:spcPts val="0"/>
              </a:spcBef>
              <a:spcAft>
                <a:spcPts val="0"/>
              </a:spcAft>
              <a:buNone/>
            </a:pPr>
            <a:r>
              <a:rPr lang="en-US" b="1"/>
              <a:t>CSS = A list of descriptions</a:t>
            </a:r>
            <a:endParaRPr b="1"/>
          </a:p>
        </p:txBody>
      </p:sp>
      <p:sp>
        <p:nvSpPr>
          <p:cNvPr id="886" name="Google Shape;886;p95"/>
          <p:cNvSpPr txBox="1">
            <a:spLocks noGrp="1"/>
          </p:cNvSpPr>
          <p:nvPr>
            <p:ph type="title"/>
          </p:nvPr>
        </p:nvSpPr>
        <p:spPr>
          <a:xfrm>
            <a:off x="443307" y="6828399"/>
            <a:ext cx="12118200" cy="1596300"/>
          </a:xfrm>
          <a:prstGeom prst="rect">
            <a:avLst/>
          </a:prstGeom>
        </p:spPr>
        <p:txBody>
          <a:bodyPr spcFirstLastPara="1" wrap="square" lIns="144475" tIns="144475" rIns="144475" bIns="144475" anchor="ctr" anchorCtr="0">
            <a:noAutofit/>
          </a:bodyPr>
          <a:lstStyle/>
          <a:p>
            <a:pPr marL="0" lvl="0" indent="0" algn="ctr" rtl="0">
              <a:spcBef>
                <a:spcPts val="0"/>
              </a:spcBef>
              <a:spcAft>
                <a:spcPts val="0"/>
              </a:spcAft>
              <a:buNone/>
            </a:pPr>
            <a:r>
              <a:rPr lang="en-US" sz="3600" b="1">
                <a:solidFill>
                  <a:srgbClr val="0A369D"/>
                </a:solidFill>
              </a:rPr>
              <a:t>aka making things look pretty</a:t>
            </a:r>
            <a:endParaRPr sz="3600" b="1">
              <a:solidFill>
                <a:srgbClr val="0A369D"/>
              </a:solidFill>
            </a:endParaRPr>
          </a:p>
        </p:txBody>
      </p:sp>
      <p:pic>
        <p:nvPicPr>
          <p:cNvPr id="887" name="Google Shape;887;p95"/>
          <p:cNvPicPr preferRelativeResize="0"/>
          <p:nvPr/>
        </p:nvPicPr>
        <p:blipFill rotWithShape="1">
          <a:blip r:embed="rId3">
            <a:alphaModFix/>
          </a:blip>
          <a:srcRect b="13359"/>
          <a:stretch/>
        </p:blipFill>
        <p:spPr>
          <a:xfrm>
            <a:off x="2768125" y="1411423"/>
            <a:ext cx="7468549" cy="381667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891"/>
        <p:cNvGrpSpPr/>
        <p:nvPr/>
      </p:nvGrpSpPr>
      <p:grpSpPr>
        <a:xfrm>
          <a:off x="0" y="0"/>
          <a:ext cx="0" cy="0"/>
          <a:chOff x="0" y="0"/>
          <a:chExt cx="0" cy="0"/>
        </a:xfrm>
      </p:grpSpPr>
      <p:sp>
        <p:nvSpPr>
          <p:cNvPr id="892" name="Google Shape;892;p96"/>
          <p:cNvSpPr txBox="1">
            <a:spLocks noGrp="1"/>
          </p:cNvSpPr>
          <p:nvPr>
            <p:ph type="body" idx="1"/>
          </p:nvPr>
        </p:nvSpPr>
        <p:spPr>
          <a:xfrm>
            <a:off x="1314450" y="3876675"/>
            <a:ext cx="10629900" cy="5257800"/>
          </a:xfrm>
          <a:prstGeom prst="rect">
            <a:avLst/>
          </a:prstGeom>
          <a:noFill/>
          <a:ln>
            <a:noFill/>
          </a:ln>
        </p:spPr>
        <p:txBody>
          <a:bodyPr spcFirstLastPara="1" wrap="square" lIns="91425" tIns="91425" rIns="91425" bIns="91425" anchor="ctr" anchorCtr="0">
            <a:noAutofit/>
          </a:bodyPr>
          <a:lstStyle/>
          <a:p>
            <a:pPr marL="0" lvl="0" indent="0" algn="l" rtl="0">
              <a:lnSpc>
                <a:spcPct val="125000"/>
              </a:lnSpc>
              <a:spcBef>
                <a:spcPts val="0"/>
              </a:spcBef>
              <a:spcAft>
                <a:spcPts val="0"/>
              </a:spcAft>
              <a:buSzPts val="4500"/>
              <a:buNone/>
            </a:pPr>
            <a:r>
              <a:rPr lang="en-US" sz="6000" dirty="0">
                <a:solidFill>
                  <a:srgbClr val="FFC000"/>
                </a:solidFill>
                <a:latin typeface="Source Code Pro"/>
                <a:ea typeface="Source Code Pro"/>
                <a:cs typeface="Source Code Pro"/>
                <a:sym typeface="Source Code Pro"/>
              </a:rPr>
              <a:t>div</a:t>
            </a:r>
            <a:r>
              <a:rPr lang="en-US" sz="6000" dirty="0">
                <a:solidFill>
                  <a:srgbClr val="00B0F0"/>
                </a:solidFill>
                <a:latin typeface="Source Code Pro"/>
                <a:ea typeface="Source Code Pro"/>
                <a:cs typeface="Source Code Pro"/>
                <a:sym typeface="Source Code Pro"/>
              </a:rPr>
              <a:t> </a:t>
            </a:r>
            <a:r>
              <a:rPr lang="en-US" sz="6000" dirty="0">
                <a:solidFill>
                  <a:srgbClr val="FFFFFF"/>
                </a:solidFill>
                <a:latin typeface="Source Code Pro"/>
                <a:ea typeface="Source Code Pro"/>
                <a:cs typeface="Source Code Pro"/>
                <a:sym typeface="Source Code Pro"/>
              </a:rPr>
              <a:t>{</a:t>
            </a:r>
            <a:endParaRPr dirty="0">
              <a:solidFill>
                <a:srgbClr val="FFFFFF"/>
              </a:solidFill>
            </a:endParaRPr>
          </a:p>
          <a:p>
            <a:pPr marL="0" lvl="0" indent="0" algn="l" rtl="0">
              <a:lnSpc>
                <a:spcPct val="125000"/>
              </a:lnSpc>
              <a:spcBef>
                <a:spcPts val="0"/>
              </a:spcBef>
              <a:spcAft>
                <a:spcPts val="0"/>
              </a:spcAft>
              <a:buSzPts val="4500"/>
              <a:buNone/>
            </a:pPr>
            <a:r>
              <a:rPr lang="en-US" sz="6000" dirty="0">
                <a:latin typeface="Source Code Pro"/>
                <a:ea typeface="Source Code Pro"/>
                <a:cs typeface="Source Code Pro"/>
                <a:sym typeface="Source Code Pro"/>
              </a:rPr>
              <a:t>	</a:t>
            </a:r>
            <a:r>
              <a:rPr lang="en-US" sz="6000" dirty="0">
                <a:solidFill>
                  <a:srgbClr val="FFC000"/>
                </a:solidFill>
                <a:latin typeface="Source Code Pro"/>
                <a:ea typeface="Source Code Pro"/>
                <a:cs typeface="Source Code Pro"/>
                <a:sym typeface="Source Code Pro"/>
              </a:rPr>
              <a:t>color: </a:t>
            </a:r>
            <a:r>
              <a:rPr lang="en-US" sz="6000" dirty="0">
                <a:solidFill>
                  <a:srgbClr val="F95458"/>
                </a:solidFill>
                <a:latin typeface="Source Code Pro"/>
                <a:ea typeface="Source Code Pro"/>
                <a:cs typeface="Source Code Pro"/>
                <a:sym typeface="Source Code Pro"/>
              </a:rPr>
              <a:t>red</a:t>
            </a:r>
            <a:r>
              <a:rPr lang="en-US" sz="6000" dirty="0">
                <a:solidFill>
                  <a:srgbClr val="FFC000"/>
                </a:solidFill>
                <a:latin typeface="Source Code Pro"/>
                <a:ea typeface="Source Code Pro"/>
                <a:cs typeface="Source Code Pro"/>
                <a:sym typeface="Source Code Pro"/>
              </a:rPr>
              <a:t>;</a:t>
            </a:r>
            <a:endParaRPr dirty="0"/>
          </a:p>
          <a:p>
            <a:pPr marL="0" lvl="0" indent="0" algn="l" rtl="0">
              <a:lnSpc>
                <a:spcPct val="125000"/>
              </a:lnSpc>
              <a:spcBef>
                <a:spcPts val="0"/>
              </a:spcBef>
              <a:spcAft>
                <a:spcPts val="0"/>
              </a:spcAft>
              <a:buSzPts val="4500"/>
              <a:buNone/>
            </a:pPr>
            <a:r>
              <a:rPr lang="en-US" sz="6000" dirty="0">
                <a:latin typeface="Source Code Pro"/>
                <a:ea typeface="Source Code Pro"/>
                <a:cs typeface="Source Code Pro"/>
                <a:sym typeface="Source Code Pro"/>
              </a:rPr>
              <a:t>	</a:t>
            </a:r>
            <a:r>
              <a:rPr lang="en-US" sz="6000" dirty="0">
                <a:solidFill>
                  <a:srgbClr val="FFC000"/>
                </a:solidFill>
                <a:latin typeface="Source Code Pro"/>
                <a:ea typeface="Source Code Pro"/>
                <a:cs typeface="Source Code Pro"/>
                <a:sym typeface="Source Code Pro"/>
              </a:rPr>
              <a:t>font-family:</a:t>
            </a:r>
            <a:r>
              <a:rPr lang="en-US" sz="6000" dirty="0">
                <a:solidFill>
                  <a:srgbClr val="CC333F"/>
                </a:solidFill>
                <a:latin typeface="Source Code Pro"/>
                <a:ea typeface="Source Code Pro"/>
                <a:cs typeface="Source Code Pro"/>
                <a:sym typeface="Source Code Pro"/>
              </a:rPr>
              <a:t> </a:t>
            </a:r>
            <a:r>
              <a:rPr lang="en-US" sz="6000" dirty="0">
                <a:solidFill>
                  <a:srgbClr val="F95458"/>
                </a:solidFill>
                <a:latin typeface="Source Code Pro"/>
                <a:ea typeface="Source Code Pro"/>
                <a:cs typeface="Source Code Pro"/>
                <a:sym typeface="Source Code Pro"/>
              </a:rPr>
              <a:t>Arial</a:t>
            </a:r>
            <a:r>
              <a:rPr lang="en-US" sz="6000" dirty="0">
                <a:solidFill>
                  <a:srgbClr val="FFC000"/>
                </a:solidFill>
                <a:latin typeface="Source Code Pro"/>
                <a:ea typeface="Source Code Pro"/>
                <a:cs typeface="Source Code Pro"/>
                <a:sym typeface="Source Code Pro"/>
              </a:rPr>
              <a:t>;</a:t>
            </a:r>
            <a:endParaRPr dirty="0"/>
          </a:p>
          <a:p>
            <a:pPr marL="0" lvl="0" indent="0" algn="l" rtl="0">
              <a:lnSpc>
                <a:spcPct val="125000"/>
              </a:lnSpc>
              <a:spcBef>
                <a:spcPts val="0"/>
              </a:spcBef>
              <a:spcAft>
                <a:spcPts val="0"/>
              </a:spcAft>
              <a:buSzPts val="4500"/>
              <a:buNone/>
            </a:pPr>
            <a:r>
              <a:rPr lang="en-US" sz="6000" dirty="0">
                <a:latin typeface="Source Code Pro"/>
                <a:ea typeface="Source Code Pro"/>
                <a:cs typeface="Source Code Pro"/>
                <a:sym typeface="Source Code Pro"/>
              </a:rPr>
              <a:t>	</a:t>
            </a:r>
            <a:r>
              <a:rPr lang="en-US" sz="6000" dirty="0">
                <a:solidFill>
                  <a:srgbClr val="FFC000"/>
                </a:solidFill>
                <a:latin typeface="Source Code Pro"/>
                <a:ea typeface="Source Code Pro"/>
                <a:cs typeface="Source Code Pro"/>
                <a:sym typeface="Source Code Pro"/>
              </a:rPr>
              <a:t>font-size:</a:t>
            </a:r>
            <a:r>
              <a:rPr lang="en-US" sz="6000" dirty="0">
                <a:solidFill>
                  <a:srgbClr val="F95458"/>
                </a:solidFill>
                <a:latin typeface="Source Code Pro"/>
                <a:ea typeface="Source Code Pro"/>
                <a:cs typeface="Source Code Pro"/>
                <a:sym typeface="Source Code Pro"/>
              </a:rPr>
              <a:t> 24pt</a:t>
            </a:r>
            <a:r>
              <a:rPr lang="en-US" sz="6000" dirty="0">
                <a:solidFill>
                  <a:srgbClr val="FFC000"/>
                </a:solidFill>
                <a:latin typeface="Source Code Pro"/>
                <a:ea typeface="Source Code Pro"/>
                <a:cs typeface="Source Code Pro"/>
                <a:sym typeface="Source Code Pro"/>
              </a:rPr>
              <a:t>;</a:t>
            </a:r>
            <a:endParaRPr dirty="0"/>
          </a:p>
          <a:p>
            <a:pPr marL="0" lvl="0" indent="0" algn="l" rtl="0">
              <a:lnSpc>
                <a:spcPct val="125000"/>
              </a:lnSpc>
              <a:spcBef>
                <a:spcPts val="0"/>
              </a:spcBef>
              <a:spcAft>
                <a:spcPts val="0"/>
              </a:spcAft>
              <a:buSzPts val="4500"/>
              <a:buNone/>
            </a:pPr>
            <a:r>
              <a:rPr lang="en-US" sz="6000" dirty="0">
                <a:solidFill>
                  <a:srgbClr val="FFFFFF"/>
                </a:solidFill>
                <a:latin typeface="Source Code Pro"/>
                <a:ea typeface="Source Code Pro"/>
                <a:cs typeface="Source Code Pro"/>
                <a:sym typeface="Source Code Pro"/>
              </a:rPr>
              <a:t>}</a:t>
            </a:r>
            <a:endParaRPr sz="6000" dirty="0">
              <a:solidFill>
                <a:srgbClr val="FFFFFF"/>
              </a:solidFill>
              <a:latin typeface="Source Code Pro"/>
              <a:ea typeface="Source Code Pro"/>
              <a:cs typeface="Source Code Pro"/>
              <a:sym typeface="Source Code Pro"/>
            </a:endParaRPr>
          </a:p>
          <a:p>
            <a:pPr marL="0" lvl="0" indent="0" algn="l" rtl="0">
              <a:lnSpc>
                <a:spcPct val="125000"/>
              </a:lnSpc>
              <a:spcBef>
                <a:spcPts val="0"/>
              </a:spcBef>
              <a:spcAft>
                <a:spcPts val="0"/>
              </a:spcAft>
              <a:buSzPts val="4500"/>
              <a:buNone/>
            </a:pPr>
            <a:endParaRPr sz="6000" dirty="0">
              <a:latin typeface="Source Code Pro"/>
              <a:ea typeface="Source Code Pro"/>
              <a:cs typeface="Source Code Pro"/>
              <a:sym typeface="Source Code Pro"/>
            </a:endParaRPr>
          </a:p>
        </p:txBody>
      </p:sp>
      <p:grpSp>
        <p:nvGrpSpPr>
          <p:cNvPr id="893" name="Google Shape;893;p96"/>
          <p:cNvGrpSpPr/>
          <p:nvPr/>
        </p:nvGrpSpPr>
        <p:grpSpPr>
          <a:xfrm>
            <a:off x="1223334" y="1868725"/>
            <a:ext cx="2310089" cy="2245850"/>
            <a:chOff x="1223334" y="420925"/>
            <a:chExt cx="2310089" cy="2245850"/>
          </a:xfrm>
        </p:grpSpPr>
        <p:sp>
          <p:nvSpPr>
            <p:cNvPr id="894" name="Google Shape;894;p96"/>
            <p:cNvSpPr/>
            <p:nvPr/>
          </p:nvSpPr>
          <p:spPr>
            <a:xfrm>
              <a:off x="1223334" y="1726275"/>
              <a:ext cx="1764000" cy="940500"/>
            </a:xfrm>
            <a:prstGeom prst="rect">
              <a:avLst/>
            </a:prstGeom>
            <a:noFill/>
            <a:ln w="762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95" name="Google Shape;895;p96"/>
            <p:cNvCxnSpPr/>
            <p:nvPr/>
          </p:nvCxnSpPr>
          <p:spPr>
            <a:xfrm flipH="1">
              <a:off x="2000250" y="1114425"/>
              <a:ext cx="228600" cy="611700"/>
            </a:xfrm>
            <a:prstGeom prst="straightConnector1">
              <a:avLst/>
            </a:prstGeom>
            <a:noFill/>
            <a:ln w="57150" cap="flat" cmpd="sng">
              <a:solidFill>
                <a:schemeClr val="lt1"/>
              </a:solidFill>
              <a:prstDash val="solid"/>
              <a:round/>
              <a:headEnd type="none" w="sm" len="sm"/>
              <a:tailEnd type="triangle" w="med" len="med"/>
            </a:ln>
          </p:spPr>
        </p:cxnSp>
        <p:sp>
          <p:nvSpPr>
            <p:cNvPr id="896" name="Google Shape;896;p96"/>
            <p:cNvSpPr txBox="1"/>
            <p:nvPr/>
          </p:nvSpPr>
          <p:spPr>
            <a:xfrm>
              <a:off x="1533323" y="420925"/>
              <a:ext cx="2000100" cy="705000"/>
            </a:xfrm>
            <a:prstGeom prst="rect">
              <a:avLst/>
            </a:prstGeom>
            <a:noFill/>
            <a:ln w="762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982"/>
                <a:buFont typeface="Avenir"/>
                <a:buNone/>
              </a:pPr>
              <a:r>
                <a:rPr lang="en-US" sz="3982" b="0" i="0" u="none" strike="noStrike" cap="none">
                  <a:solidFill>
                    <a:schemeClr val="lt1"/>
                  </a:solidFill>
                  <a:latin typeface="Avenir"/>
                  <a:ea typeface="Avenir"/>
                  <a:cs typeface="Avenir"/>
                  <a:sym typeface="Avenir"/>
                </a:rPr>
                <a:t>selector</a:t>
              </a:r>
              <a:endParaRPr sz="3982" b="0" i="0" u="none" strike="noStrike" cap="none">
                <a:solidFill>
                  <a:schemeClr val="lt1"/>
                </a:solidFill>
                <a:latin typeface="Avenir"/>
                <a:ea typeface="Avenir"/>
                <a:cs typeface="Avenir"/>
                <a:sym typeface="Avenir"/>
              </a:endParaRPr>
            </a:p>
          </p:txBody>
        </p:sp>
      </p:grpSp>
      <p:grpSp>
        <p:nvGrpSpPr>
          <p:cNvPr id="897" name="Google Shape;897;p96"/>
          <p:cNvGrpSpPr/>
          <p:nvPr/>
        </p:nvGrpSpPr>
        <p:grpSpPr>
          <a:xfrm>
            <a:off x="1822250" y="2926000"/>
            <a:ext cx="4182050" cy="2223350"/>
            <a:chOff x="1822250" y="1478200"/>
            <a:chExt cx="4182050" cy="2223350"/>
          </a:xfrm>
        </p:grpSpPr>
        <p:sp>
          <p:nvSpPr>
            <p:cNvPr id="898" name="Google Shape;898;p96"/>
            <p:cNvSpPr/>
            <p:nvPr/>
          </p:nvSpPr>
          <p:spPr>
            <a:xfrm>
              <a:off x="1822250" y="2830050"/>
              <a:ext cx="2334000" cy="871500"/>
            </a:xfrm>
            <a:prstGeom prst="rect">
              <a:avLst/>
            </a:prstGeom>
            <a:noFill/>
            <a:ln w="762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99" name="Google Shape;899;p96"/>
            <p:cNvCxnSpPr/>
            <p:nvPr/>
          </p:nvCxnSpPr>
          <p:spPr>
            <a:xfrm flipH="1">
              <a:off x="3826776" y="2171700"/>
              <a:ext cx="228600" cy="611700"/>
            </a:xfrm>
            <a:prstGeom prst="straightConnector1">
              <a:avLst/>
            </a:prstGeom>
            <a:noFill/>
            <a:ln w="57150" cap="flat" cmpd="sng">
              <a:solidFill>
                <a:schemeClr val="lt1"/>
              </a:solidFill>
              <a:prstDash val="solid"/>
              <a:round/>
              <a:headEnd type="none" w="sm" len="sm"/>
              <a:tailEnd type="triangle" w="med" len="med"/>
            </a:ln>
          </p:spPr>
        </p:cxnSp>
        <p:sp>
          <p:nvSpPr>
            <p:cNvPr id="900" name="Google Shape;900;p96"/>
            <p:cNvSpPr txBox="1"/>
            <p:nvPr/>
          </p:nvSpPr>
          <p:spPr>
            <a:xfrm>
              <a:off x="3733600" y="1478200"/>
              <a:ext cx="2270700" cy="705000"/>
            </a:xfrm>
            <a:prstGeom prst="rect">
              <a:avLst/>
            </a:prstGeom>
            <a:noFill/>
            <a:ln w="762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982"/>
                <a:buFont typeface="Avenir"/>
                <a:buNone/>
              </a:pPr>
              <a:r>
                <a:rPr lang="en-US" sz="3982" b="0" i="0" u="none" strike="noStrike" cap="none">
                  <a:solidFill>
                    <a:schemeClr val="lt1"/>
                  </a:solidFill>
                  <a:latin typeface="Avenir"/>
                  <a:ea typeface="Avenir"/>
                  <a:cs typeface="Avenir"/>
                  <a:sym typeface="Avenir"/>
                </a:rPr>
                <a:t>property</a:t>
              </a:r>
              <a:endParaRPr sz="3982" b="0" i="0" u="none" strike="noStrike" cap="none">
                <a:solidFill>
                  <a:schemeClr val="lt1"/>
                </a:solidFill>
                <a:latin typeface="Avenir"/>
                <a:ea typeface="Avenir"/>
                <a:cs typeface="Avenir"/>
                <a:sym typeface="Avenir"/>
              </a:endParaRPr>
            </a:p>
          </p:txBody>
        </p:sp>
      </p:grpSp>
      <p:grpSp>
        <p:nvGrpSpPr>
          <p:cNvPr id="901" name="Google Shape;901;p96"/>
          <p:cNvGrpSpPr/>
          <p:nvPr/>
        </p:nvGrpSpPr>
        <p:grpSpPr>
          <a:xfrm>
            <a:off x="4988293" y="3572850"/>
            <a:ext cx="3362632" cy="1576479"/>
            <a:chOff x="4988293" y="2125050"/>
            <a:chExt cx="3362632" cy="1576479"/>
          </a:xfrm>
        </p:grpSpPr>
        <p:sp>
          <p:nvSpPr>
            <p:cNvPr id="902" name="Google Shape;902;p96"/>
            <p:cNvSpPr/>
            <p:nvPr/>
          </p:nvSpPr>
          <p:spPr>
            <a:xfrm>
              <a:off x="4988293" y="2830029"/>
              <a:ext cx="1533300" cy="871500"/>
            </a:xfrm>
            <a:prstGeom prst="rect">
              <a:avLst/>
            </a:prstGeom>
            <a:noFill/>
            <a:ln w="762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03" name="Google Shape;903;p96"/>
            <p:cNvCxnSpPr>
              <a:stCxn id="904" idx="1"/>
            </p:cNvCxnSpPr>
            <p:nvPr/>
          </p:nvCxnSpPr>
          <p:spPr>
            <a:xfrm flipH="1">
              <a:off x="6515525" y="2477550"/>
              <a:ext cx="424200" cy="327900"/>
            </a:xfrm>
            <a:prstGeom prst="straightConnector1">
              <a:avLst/>
            </a:prstGeom>
            <a:noFill/>
            <a:ln w="57150" cap="flat" cmpd="sng">
              <a:solidFill>
                <a:schemeClr val="lt1"/>
              </a:solidFill>
              <a:prstDash val="solid"/>
              <a:round/>
              <a:headEnd type="none" w="sm" len="sm"/>
              <a:tailEnd type="triangle" w="med" len="med"/>
            </a:ln>
          </p:spPr>
        </p:cxnSp>
        <p:sp>
          <p:nvSpPr>
            <p:cNvPr id="904" name="Google Shape;904;p96"/>
            <p:cNvSpPr txBox="1"/>
            <p:nvPr/>
          </p:nvSpPr>
          <p:spPr>
            <a:xfrm>
              <a:off x="6939725" y="2125050"/>
              <a:ext cx="1411200" cy="705000"/>
            </a:xfrm>
            <a:prstGeom prst="rect">
              <a:avLst/>
            </a:prstGeom>
            <a:noFill/>
            <a:ln w="762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982"/>
                <a:buFont typeface="Avenir"/>
                <a:buNone/>
              </a:pPr>
              <a:r>
                <a:rPr lang="en-US" sz="3982" b="0" i="0" u="none" strike="noStrike" cap="none">
                  <a:solidFill>
                    <a:schemeClr val="lt1"/>
                  </a:solidFill>
                  <a:latin typeface="Avenir"/>
                  <a:ea typeface="Avenir"/>
                  <a:cs typeface="Avenir"/>
                  <a:sym typeface="Avenir"/>
                </a:rPr>
                <a:t>value</a:t>
              </a:r>
              <a:endParaRPr sz="3982" b="0" i="0" u="none" strike="noStrike" cap="none">
                <a:solidFill>
                  <a:schemeClr val="lt1"/>
                </a:solidFill>
                <a:latin typeface="Avenir"/>
                <a:ea typeface="Avenir"/>
                <a:cs typeface="Avenir"/>
                <a:sym typeface="Avenir"/>
              </a:endParaRPr>
            </a:p>
          </p:txBody>
        </p:sp>
      </p:grpSp>
      <p:sp>
        <p:nvSpPr>
          <p:cNvPr id="905" name="Google Shape;905;p96"/>
          <p:cNvSpPr txBox="1">
            <a:spLocks noGrp="1"/>
          </p:cNvSpPr>
          <p:nvPr>
            <p:ph type="title"/>
          </p:nvPr>
        </p:nvSpPr>
        <p:spPr>
          <a:xfrm>
            <a:off x="952500" y="1778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CSS ruleset (rule)</a:t>
            </a:r>
            <a:endParaRPr>
              <a:solidFill>
                <a:srgbClr val="D2DAFF"/>
              </a:solidFill>
            </a:endParaRPr>
          </a:p>
        </p:txBody>
      </p:sp>
      <p:sp>
        <p:nvSpPr>
          <p:cNvPr id="2" name="TextBox 1">
            <a:extLst>
              <a:ext uri="{FF2B5EF4-FFF2-40B4-BE49-F238E27FC236}">
                <a16:creationId xmlns:a16="http://schemas.microsoft.com/office/drawing/2014/main" id="{77930BCE-2B47-7974-5EFB-E193FD88E25E}"/>
              </a:ext>
            </a:extLst>
          </p:cNvPr>
          <p:cNvSpPr txBox="1"/>
          <p:nvPr/>
        </p:nvSpPr>
        <p:spPr>
          <a:xfrm>
            <a:off x="4156250" y="2336900"/>
            <a:ext cx="6817892" cy="523220"/>
          </a:xfrm>
          <a:prstGeom prst="rect">
            <a:avLst/>
          </a:prstGeom>
          <a:noFill/>
        </p:spPr>
        <p:txBody>
          <a:bodyPr wrap="none" rtlCol="0">
            <a:spAutoFit/>
          </a:bodyPr>
          <a:lstStyle/>
          <a:p>
            <a:r>
              <a:rPr lang="en-US" altLang="zh-CN" sz="2800" dirty="0">
                <a:solidFill>
                  <a:schemeClr val="bg1"/>
                </a:solidFill>
              </a:rPr>
              <a:t>To select which html tag you want to style</a:t>
            </a:r>
            <a:endParaRPr lang="zh-CN" altLang="en-US" sz="28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3"/>
                                        </p:tgtEl>
                                        <p:attrNameLst>
                                          <p:attrName>style.visibility</p:attrName>
                                        </p:attrNameLst>
                                      </p:cBhvr>
                                      <p:to>
                                        <p:strVal val="visible"/>
                                      </p:to>
                                    </p:set>
                                    <p:animEffect transition="in" filter="fade">
                                      <p:cBhvr>
                                        <p:cTn id="7" dur="1000"/>
                                        <p:tgtEl>
                                          <p:spTgt spid="8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7"/>
                                        </p:tgtEl>
                                        <p:attrNameLst>
                                          <p:attrName>style.visibility</p:attrName>
                                        </p:attrNameLst>
                                      </p:cBhvr>
                                      <p:to>
                                        <p:strVal val="visible"/>
                                      </p:to>
                                    </p:set>
                                    <p:animEffect transition="in" filter="fade">
                                      <p:cBhvr>
                                        <p:cTn id="12" dur="1000"/>
                                        <p:tgtEl>
                                          <p:spTgt spid="89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1"/>
                                        </p:tgtEl>
                                        <p:attrNameLst>
                                          <p:attrName>style.visibility</p:attrName>
                                        </p:attrNameLst>
                                      </p:cBhvr>
                                      <p:to>
                                        <p:strVal val="visible"/>
                                      </p:to>
                                    </p:set>
                                    <p:animEffect transition="in" filter="fade">
                                      <p:cBhvr>
                                        <p:cTn id="17" dur="1000"/>
                                        <p:tgtEl>
                                          <p:spTgt spid="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910"/>
        <p:cNvGrpSpPr/>
        <p:nvPr/>
      </p:nvGrpSpPr>
      <p:grpSpPr>
        <a:xfrm>
          <a:off x="0" y="0"/>
          <a:ext cx="0" cy="0"/>
          <a:chOff x="0" y="0"/>
          <a:chExt cx="0" cy="0"/>
        </a:xfrm>
      </p:grpSpPr>
      <p:sp>
        <p:nvSpPr>
          <p:cNvPr id="911" name="Google Shape;911;p97"/>
          <p:cNvSpPr/>
          <p:nvPr/>
        </p:nvSpPr>
        <p:spPr>
          <a:xfrm rot="10800000">
            <a:off x="728268" y="2147735"/>
            <a:ext cx="6554724" cy="633904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912" name="Google Shape;912;p97"/>
          <p:cNvGrpSpPr/>
          <p:nvPr/>
        </p:nvGrpSpPr>
        <p:grpSpPr>
          <a:xfrm>
            <a:off x="8037372" y="1904034"/>
            <a:ext cx="4316513" cy="5091581"/>
            <a:chOff x="8037372" y="1904034"/>
            <a:chExt cx="4316513" cy="5091581"/>
          </a:xfrm>
        </p:grpSpPr>
        <p:grpSp>
          <p:nvGrpSpPr>
            <p:cNvPr id="913" name="Google Shape;913;p97"/>
            <p:cNvGrpSpPr/>
            <p:nvPr/>
          </p:nvGrpSpPr>
          <p:grpSpPr>
            <a:xfrm>
              <a:off x="8037372" y="1904034"/>
              <a:ext cx="4316513" cy="5091581"/>
              <a:chOff x="1240418" y="806299"/>
              <a:chExt cx="6322247" cy="7457462"/>
            </a:xfrm>
          </p:grpSpPr>
          <p:pic>
            <p:nvPicPr>
              <p:cNvPr id="914" name="Google Shape;914;p97"/>
              <p:cNvPicPr preferRelativeResize="0"/>
              <p:nvPr/>
            </p:nvPicPr>
            <p:blipFill rotWithShape="1">
              <a:blip r:embed="rId3">
                <a:alphaModFix/>
              </a:blip>
              <a:srcRect r="39925"/>
              <a:stretch/>
            </p:blipFill>
            <p:spPr>
              <a:xfrm>
                <a:off x="1240419" y="1489841"/>
                <a:ext cx="6322246" cy="6773920"/>
              </a:xfrm>
              <a:prstGeom prst="rect">
                <a:avLst/>
              </a:prstGeom>
              <a:noFill/>
              <a:ln>
                <a:noFill/>
              </a:ln>
            </p:spPr>
          </p:pic>
          <p:pic>
            <p:nvPicPr>
              <p:cNvPr id="915" name="Google Shape;915;p97"/>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sp>
          <p:nvSpPr>
            <p:cNvPr id="916" name="Google Shape;916;p97"/>
            <p:cNvSpPr/>
            <p:nvPr/>
          </p:nvSpPr>
          <p:spPr>
            <a:xfrm>
              <a:off x="8037372" y="2688647"/>
              <a:ext cx="3216782" cy="228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917" name="Google Shape;917;p97"/>
          <p:cNvSpPr txBox="1"/>
          <p:nvPr/>
        </p:nvSpPr>
        <p:spPr>
          <a:xfrm>
            <a:off x="865428" y="2282697"/>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918" name="Google Shape;918;p97"/>
          <p:cNvSpPr txBox="1"/>
          <p:nvPr/>
        </p:nvSpPr>
        <p:spPr>
          <a:xfrm>
            <a:off x="994206" y="1518732"/>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919" name="Google Shape;919;p97"/>
          <p:cNvSpPr/>
          <p:nvPr/>
        </p:nvSpPr>
        <p:spPr>
          <a:xfrm>
            <a:off x="728268" y="1347635"/>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0" name="Google Shape;920;p97"/>
          <p:cNvSpPr/>
          <p:nvPr/>
        </p:nvSpPr>
        <p:spPr>
          <a:xfrm>
            <a:off x="865427" y="2410073"/>
            <a:ext cx="6188400" cy="2887200"/>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1" name="Google Shape;921;p97"/>
          <p:cNvSpPr/>
          <p:nvPr/>
        </p:nvSpPr>
        <p:spPr>
          <a:xfrm>
            <a:off x="865427" y="6315040"/>
            <a:ext cx="6188515" cy="1009041"/>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2" name="Google Shape;922;p97"/>
          <p:cNvSpPr txBox="1"/>
          <p:nvPr/>
        </p:nvSpPr>
        <p:spPr>
          <a:xfrm>
            <a:off x="8095545" y="2688647"/>
            <a:ext cx="2648655"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600"/>
              <a:buFont typeface="Times New Roman"/>
              <a:buNone/>
            </a:pPr>
            <a:r>
              <a:rPr lang="en-US" sz="4600" b="1" i="0" u="none" strike="noStrike" cap="none">
                <a:solidFill>
                  <a:schemeClr val="dk1"/>
                </a:solidFill>
                <a:latin typeface="Times New Roman"/>
                <a:ea typeface="Times New Roman"/>
                <a:cs typeface="Times New Roman"/>
                <a:sym typeface="Times New Roman"/>
              </a:rPr>
              <a:t>Heading</a:t>
            </a:r>
            <a:endParaRPr/>
          </a:p>
        </p:txBody>
      </p:sp>
      <p:sp>
        <p:nvSpPr>
          <p:cNvPr id="923" name="Google Shape;923;p97"/>
          <p:cNvSpPr txBox="1"/>
          <p:nvPr/>
        </p:nvSpPr>
        <p:spPr>
          <a:xfrm>
            <a:off x="8085154" y="3758912"/>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Paragraph!</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6"/>
          <p:cNvPicPr preferRelativeResize="0"/>
          <p:nvPr/>
        </p:nvPicPr>
        <p:blipFill rotWithShape="1">
          <a:blip r:embed="rId3">
            <a:alphaModFix/>
          </a:blip>
          <a:srcRect/>
          <a:stretch/>
        </p:blipFill>
        <p:spPr>
          <a:xfrm>
            <a:off x="338125" y="468173"/>
            <a:ext cx="12330322" cy="8804695"/>
          </a:xfrm>
          <a:prstGeom prst="rect">
            <a:avLst/>
          </a:prstGeom>
          <a:noFill/>
          <a:ln>
            <a:noFill/>
          </a:ln>
        </p:spPr>
      </p:pic>
      <p:sp>
        <p:nvSpPr>
          <p:cNvPr id="125" name="Google Shape;125;p26"/>
          <p:cNvSpPr/>
          <p:nvPr/>
        </p:nvSpPr>
        <p:spPr>
          <a:xfrm>
            <a:off x="2770022" y="468173"/>
            <a:ext cx="7482095" cy="878691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26" name="Google Shape;126;p26"/>
          <p:cNvSpPr/>
          <p:nvPr/>
        </p:nvSpPr>
        <p:spPr>
          <a:xfrm>
            <a:off x="338125" y="468173"/>
            <a:ext cx="12330300" cy="878700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928"/>
        <p:cNvGrpSpPr/>
        <p:nvPr/>
      </p:nvGrpSpPr>
      <p:grpSpPr>
        <a:xfrm>
          <a:off x="0" y="0"/>
          <a:ext cx="0" cy="0"/>
          <a:chOff x="0" y="0"/>
          <a:chExt cx="0" cy="0"/>
        </a:xfrm>
      </p:grpSpPr>
      <p:sp>
        <p:nvSpPr>
          <p:cNvPr id="929" name="Google Shape;929;p98"/>
          <p:cNvSpPr/>
          <p:nvPr/>
        </p:nvSpPr>
        <p:spPr>
          <a:xfrm rot="10800000">
            <a:off x="728268" y="3481155"/>
            <a:ext cx="6554724" cy="2039112"/>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0" name="Google Shape;930;p98"/>
          <p:cNvSpPr txBox="1"/>
          <p:nvPr/>
        </p:nvSpPr>
        <p:spPr>
          <a:xfrm>
            <a:off x="865428" y="3619659"/>
            <a:ext cx="6417564" cy="269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a:p>
        </p:txBody>
      </p:sp>
      <p:sp>
        <p:nvSpPr>
          <p:cNvPr id="931" name="Google Shape;931;p98"/>
          <p:cNvSpPr txBox="1"/>
          <p:nvPr/>
        </p:nvSpPr>
        <p:spPr>
          <a:xfrm>
            <a:off x="994206" y="2855693"/>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932" name="Google Shape;932;p98"/>
          <p:cNvSpPr/>
          <p:nvPr/>
        </p:nvSpPr>
        <p:spPr>
          <a:xfrm>
            <a:off x="728268" y="2684596"/>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933" name="Google Shape;933;p98"/>
          <p:cNvGrpSpPr/>
          <p:nvPr/>
        </p:nvGrpSpPr>
        <p:grpSpPr>
          <a:xfrm>
            <a:off x="8037372" y="1904034"/>
            <a:ext cx="4316513" cy="5091581"/>
            <a:chOff x="8037372" y="1904034"/>
            <a:chExt cx="4316513" cy="5091581"/>
          </a:xfrm>
        </p:grpSpPr>
        <p:grpSp>
          <p:nvGrpSpPr>
            <p:cNvPr id="934" name="Google Shape;934;p98"/>
            <p:cNvGrpSpPr/>
            <p:nvPr/>
          </p:nvGrpSpPr>
          <p:grpSpPr>
            <a:xfrm>
              <a:off x="8037372" y="1904034"/>
              <a:ext cx="4316513" cy="5091581"/>
              <a:chOff x="1240418" y="806299"/>
              <a:chExt cx="6322247" cy="7457462"/>
            </a:xfrm>
          </p:grpSpPr>
          <p:pic>
            <p:nvPicPr>
              <p:cNvPr id="935" name="Google Shape;935;p98"/>
              <p:cNvPicPr preferRelativeResize="0"/>
              <p:nvPr/>
            </p:nvPicPr>
            <p:blipFill rotWithShape="1">
              <a:blip r:embed="rId3">
                <a:alphaModFix/>
              </a:blip>
              <a:srcRect r="39925"/>
              <a:stretch/>
            </p:blipFill>
            <p:spPr>
              <a:xfrm>
                <a:off x="1240419" y="1489841"/>
                <a:ext cx="6322246" cy="6773920"/>
              </a:xfrm>
              <a:prstGeom prst="rect">
                <a:avLst/>
              </a:prstGeom>
              <a:noFill/>
              <a:ln>
                <a:noFill/>
              </a:ln>
            </p:spPr>
          </p:pic>
          <p:pic>
            <p:nvPicPr>
              <p:cNvPr id="936" name="Google Shape;936;p98"/>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sp>
          <p:nvSpPr>
            <p:cNvPr id="937" name="Google Shape;937;p98"/>
            <p:cNvSpPr/>
            <p:nvPr/>
          </p:nvSpPr>
          <p:spPr>
            <a:xfrm>
              <a:off x="8037372" y="2688647"/>
              <a:ext cx="3216782" cy="228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938" name="Google Shape;938;p98"/>
          <p:cNvSpPr txBox="1"/>
          <p:nvPr/>
        </p:nvSpPr>
        <p:spPr>
          <a:xfrm>
            <a:off x="8095545" y="2688647"/>
            <a:ext cx="2648655"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600"/>
              <a:buFont typeface="Times New Roman"/>
              <a:buNone/>
            </a:pPr>
            <a:r>
              <a:rPr lang="en-US" sz="4600" b="1" i="0" u="none" strike="noStrike" cap="none">
                <a:solidFill>
                  <a:schemeClr val="dk1"/>
                </a:solidFill>
                <a:latin typeface="Times New Roman"/>
                <a:ea typeface="Times New Roman"/>
                <a:cs typeface="Times New Roman"/>
                <a:sym typeface="Times New Roman"/>
              </a:rPr>
              <a:t>Heading</a:t>
            </a:r>
            <a:endParaRPr/>
          </a:p>
        </p:txBody>
      </p:sp>
      <p:sp>
        <p:nvSpPr>
          <p:cNvPr id="939" name="Google Shape;939;p98"/>
          <p:cNvSpPr txBox="1"/>
          <p:nvPr/>
        </p:nvSpPr>
        <p:spPr>
          <a:xfrm>
            <a:off x="8085154" y="3758912"/>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Paragraph!</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944"/>
        <p:cNvGrpSpPr/>
        <p:nvPr/>
      </p:nvGrpSpPr>
      <p:grpSpPr>
        <a:xfrm>
          <a:off x="0" y="0"/>
          <a:ext cx="0" cy="0"/>
          <a:chOff x="0" y="0"/>
          <a:chExt cx="0" cy="0"/>
        </a:xfrm>
      </p:grpSpPr>
      <p:sp>
        <p:nvSpPr>
          <p:cNvPr id="945" name="Google Shape;945;p99"/>
          <p:cNvSpPr/>
          <p:nvPr/>
        </p:nvSpPr>
        <p:spPr>
          <a:xfrm rot="10800000">
            <a:off x="728268" y="3484696"/>
            <a:ext cx="6554724" cy="2039112"/>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946" name="Google Shape;946;p99"/>
          <p:cNvGrpSpPr/>
          <p:nvPr/>
        </p:nvGrpSpPr>
        <p:grpSpPr>
          <a:xfrm>
            <a:off x="8037372" y="1904034"/>
            <a:ext cx="4316513" cy="5091581"/>
            <a:chOff x="8037372" y="1904034"/>
            <a:chExt cx="4316513" cy="5091581"/>
          </a:xfrm>
        </p:grpSpPr>
        <p:grpSp>
          <p:nvGrpSpPr>
            <p:cNvPr id="947" name="Google Shape;947;p99"/>
            <p:cNvGrpSpPr/>
            <p:nvPr/>
          </p:nvGrpSpPr>
          <p:grpSpPr>
            <a:xfrm>
              <a:off x="8037372" y="1904034"/>
              <a:ext cx="4316513" cy="5091581"/>
              <a:chOff x="1240418" y="806299"/>
              <a:chExt cx="6322247" cy="7457462"/>
            </a:xfrm>
          </p:grpSpPr>
          <p:pic>
            <p:nvPicPr>
              <p:cNvPr id="948" name="Google Shape;948;p99"/>
              <p:cNvPicPr preferRelativeResize="0"/>
              <p:nvPr/>
            </p:nvPicPr>
            <p:blipFill rotWithShape="1">
              <a:blip r:embed="rId3">
                <a:alphaModFix/>
              </a:blip>
              <a:srcRect r="39925"/>
              <a:stretch/>
            </p:blipFill>
            <p:spPr>
              <a:xfrm>
                <a:off x="1240419" y="1489841"/>
                <a:ext cx="6322246" cy="6773920"/>
              </a:xfrm>
              <a:prstGeom prst="rect">
                <a:avLst/>
              </a:prstGeom>
              <a:noFill/>
              <a:ln>
                <a:noFill/>
              </a:ln>
            </p:spPr>
          </p:pic>
          <p:pic>
            <p:nvPicPr>
              <p:cNvPr id="949" name="Google Shape;949;p99"/>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sp>
          <p:nvSpPr>
            <p:cNvPr id="950" name="Google Shape;950;p99"/>
            <p:cNvSpPr/>
            <p:nvPr/>
          </p:nvSpPr>
          <p:spPr>
            <a:xfrm>
              <a:off x="8037372" y="2688647"/>
              <a:ext cx="3216782" cy="228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951" name="Google Shape;951;p99"/>
          <p:cNvSpPr txBox="1"/>
          <p:nvPr/>
        </p:nvSpPr>
        <p:spPr>
          <a:xfrm>
            <a:off x="8095545" y="2688647"/>
            <a:ext cx="2648655"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600"/>
              <a:buFont typeface="Times New Roman"/>
              <a:buNone/>
            </a:pPr>
            <a:r>
              <a:rPr lang="en-US" sz="4600" b="1" i="0" u="none" strike="noStrike" cap="none">
                <a:solidFill>
                  <a:schemeClr val="dk1"/>
                </a:solidFill>
                <a:latin typeface="Times New Roman"/>
                <a:ea typeface="Times New Roman"/>
                <a:cs typeface="Times New Roman"/>
                <a:sym typeface="Times New Roman"/>
              </a:rPr>
              <a:t>Heading</a:t>
            </a:r>
            <a:endParaRPr/>
          </a:p>
        </p:txBody>
      </p:sp>
      <p:sp>
        <p:nvSpPr>
          <p:cNvPr id="952" name="Google Shape;952;p99"/>
          <p:cNvSpPr txBox="1"/>
          <p:nvPr/>
        </p:nvSpPr>
        <p:spPr>
          <a:xfrm>
            <a:off x="8085154" y="3758912"/>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Paragraph!</a:t>
            </a:r>
            <a:endParaRPr/>
          </a:p>
        </p:txBody>
      </p:sp>
      <p:sp>
        <p:nvSpPr>
          <p:cNvPr id="953" name="Google Shape;953;p99"/>
          <p:cNvSpPr txBox="1"/>
          <p:nvPr/>
        </p:nvSpPr>
        <p:spPr>
          <a:xfrm>
            <a:off x="8085154" y="4348860"/>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Info</a:t>
            </a:r>
            <a:endParaRPr/>
          </a:p>
        </p:txBody>
      </p:sp>
      <p:sp>
        <p:nvSpPr>
          <p:cNvPr id="954" name="Google Shape;954;p99"/>
          <p:cNvSpPr txBox="1"/>
          <p:nvPr/>
        </p:nvSpPr>
        <p:spPr>
          <a:xfrm>
            <a:off x="865428" y="3619659"/>
            <a:ext cx="6417564" cy="269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Info</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sz="3200" b="0" i="0" u="none" strike="noStrike" cap="none">
              <a:solidFill>
                <a:srgbClr val="FFC000"/>
              </a:solidFill>
              <a:latin typeface="Source Code Pro"/>
              <a:ea typeface="Source Code Pro"/>
              <a:cs typeface="Source Code Pro"/>
              <a:sym typeface="Source Code Pro"/>
            </a:endParaRPr>
          </a:p>
        </p:txBody>
      </p:sp>
      <p:sp>
        <p:nvSpPr>
          <p:cNvPr id="955" name="Google Shape;955;p99"/>
          <p:cNvSpPr txBox="1"/>
          <p:nvPr/>
        </p:nvSpPr>
        <p:spPr>
          <a:xfrm>
            <a:off x="994206" y="2855693"/>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956" name="Google Shape;956;p99"/>
          <p:cNvSpPr/>
          <p:nvPr/>
        </p:nvSpPr>
        <p:spPr>
          <a:xfrm>
            <a:off x="728268" y="2684596"/>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961"/>
        <p:cNvGrpSpPr/>
        <p:nvPr/>
      </p:nvGrpSpPr>
      <p:grpSpPr>
        <a:xfrm>
          <a:off x="0" y="0"/>
          <a:ext cx="0" cy="0"/>
          <a:chOff x="0" y="0"/>
          <a:chExt cx="0" cy="0"/>
        </a:xfrm>
      </p:grpSpPr>
      <p:sp>
        <p:nvSpPr>
          <p:cNvPr id="962" name="Google Shape;962;p100"/>
          <p:cNvSpPr/>
          <p:nvPr/>
        </p:nvSpPr>
        <p:spPr>
          <a:xfrm rot="10800000">
            <a:off x="728268" y="4814771"/>
            <a:ext cx="6554724" cy="4361688"/>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3" name="Google Shape;963;p100"/>
          <p:cNvSpPr/>
          <p:nvPr/>
        </p:nvSpPr>
        <p:spPr>
          <a:xfrm rot="10800000">
            <a:off x="728268" y="1387283"/>
            <a:ext cx="6554724" cy="2039112"/>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964" name="Google Shape;964;p100"/>
          <p:cNvGrpSpPr/>
          <p:nvPr/>
        </p:nvGrpSpPr>
        <p:grpSpPr>
          <a:xfrm>
            <a:off x="8037372" y="1904034"/>
            <a:ext cx="4316513" cy="5091581"/>
            <a:chOff x="8037372" y="1904034"/>
            <a:chExt cx="4316513" cy="5091581"/>
          </a:xfrm>
        </p:grpSpPr>
        <p:grpSp>
          <p:nvGrpSpPr>
            <p:cNvPr id="965" name="Google Shape;965;p100"/>
            <p:cNvGrpSpPr/>
            <p:nvPr/>
          </p:nvGrpSpPr>
          <p:grpSpPr>
            <a:xfrm>
              <a:off x="8037372" y="1904034"/>
              <a:ext cx="4316513" cy="5091581"/>
              <a:chOff x="1240418" y="806299"/>
              <a:chExt cx="6322247" cy="7457462"/>
            </a:xfrm>
          </p:grpSpPr>
          <p:pic>
            <p:nvPicPr>
              <p:cNvPr id="966" name="Google Shape;966;p100"/>
              <p:cNvPicPr preferRelativeResize="0"/>
              <p:nvPr/>
            </p:nvPicPr>
            <p:blipFill rotWithShape="1">
              <a:blip r:embed="rId3">
                <a:alphaModFix/>
              </a:blip>
              <a:srcRect r="39925"/>
              <a:stretch/>
            </p:blipFill>
            <p:spPr>
              <a:xfrm>
                <a:off x="1240419" y="1489841"/>
                <a:ext cx="6322246" cy="6773920"/>
              </a:xfrm>
              <a:prstGeom prst="rect">
                <a:avLst/>
              </a:prstGeom>
              <a:noFill/>
              <a:ln>
                <a:noFill/>
              </a:ln>
            </p:spPr>
          </p:pic>
          <p:pic>
            <p:nvPicPr>
              <p:cNvPr id="967" name="Google Shape;967;p100"/>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sp>
          <p:nvSpPr>
            <p:cNvPr id="968" name="Google Shape;968;p100"/>
            <p:cNvSpPr/>
            <p:nvPr/>
          </p:nvSpPr>
          <p:spPr>
            <a:xfrm>
              <a:off x="8037372" y="2688647"/>
              <a:ext cx="3216782" cy="228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969" name="Google Shape;969;p100"/>
          <p:cNvSpPr txBox="1"/>
          <p:nvPr/>
        </p:nvSpPr>
        <p:spPr>
          <a:xfrm>
            <a:off x="8095545" y="2688647"/>
            <a:ext cx="2648655"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600"/>
              <a:buFont typeface="Times New Roman"/>
              <a:buNone/>
            </a:pPr>
            <a:r>
              <a:rPr lang="en-US" sz="4600" b="1" i="0" u="none" strike="noStrike" cap="none">
                <a:solidFill>
                  <a:schemeClr val="dk1"/>
                </a:solidFill>
                <a:latin typeface="Times New Roman"/>
                <a:ea typeface="Times New Roman"/>
                <a:cs typeface="Times New Roman"/>
                <a:sym typeface="Times New Roman"/>
              </a:rPr>
              <a:t>Heading</a:t>
            </a:r>
            <a:endParaRPr/>
          </a:p>
        </p:txBody>
      </p:sp>
      <p:sp>
        <p:nvSpPr>
          <p:cNvPr id="970" name="Google Shape;970;p100"/>
          <p:cNvSpPr txBox="1"/>
          <p:nvPr/>
        </p:nvSpPr>
        <p:spPr>
          <a:xfrm>
            <a:off x="8085154" y="3758912"/>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400"/>
              <a:buFont typeface="Arial"/>
              <a:buNone/>
            </a:pPr>
            <a:r>
              <a:rPr lang="en-US" sz="2400" b="0" i="0" u="none" strike="noStrike" cap="none">
                <a:solidFill>
                  <a:srgbClr val="FF0000"/>
                </a:solidFill>
                <a:latin typeface="Arial"/>
                <a:ea typeface="Arial"/>
                <a:cs typeface="Arial"/>
                <a:sym typeface="Arial"/>
              </a:rPr>
              <a:t>Paragraph!</a:t>
            </a:r>
            <a:endParaRPr/>
          </a:p>
        </p:txBody>
      </p:sp>
      <p:sp>
        <p:nvSpPr>
          <p:cNvPr id="971" name="Google Shape;971;p100"/>
          <p:cNvSpPr txBox="1"/>
          <p:nvPr/>
        </p:nvSpPr>
        <p:spPr>
          <a:xfrm>
            <a:off x="8085154" y="4348860"/>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400"/>
              <a:buFont typeface="Arial"/>
              <a:buNone/>
            </a:pPr>
            <a:r>
              <a:rPr lang="en-US" sz="2400" b="0" i="0" u="none" strike="noStrike" cap="none">
                <a:solidFill>
                  <a:srgbClr val="FF0000"/>
                </a:solidFill>
                <a:latin typeface="Arial"/>
                <a:ea typeface="Arial"/>
                <a:cs typeface="Arial"/>
                <a:sym typeface="Arial"/>
              </a:rPr>
              <a:t>Info</a:t>
            </a:r>
            <a:endParaRPr/>
          </a:p>
        </p:txBody>
      </p:sp>
      <p:sp>
        <p:nvSpPr>
          <p:cNvPr id="972" name="Google Shape;972;p100"/>
          <p:cNvSpPr txBox="1"/>
          <p:nvPr/>
        </p:nvSpPr>
        <p:spPr>
          <a:xfrm>
            <a:off x="865428" y="1522246"/>
            <a:ext cx="6417564" cy="269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Info</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sz="3200" b="0" i="0" u="none" strike="noStrike" cap="none">
              <a:solidFill>
                <a:srgbClr val="FFC000"/>
              </a:solidFill>
              <a:latin typeface="Source Code Pro"/>
              <a:ea typeface="Source Code Pro"/>
              <a:cs typeface="Source Code Pro"/>
              <a:sym typeface="Source Code Pro"/>
            </a:endParaRPr>
          </a:p>
        </p:txBody>
      </p:sp>
      <p:sp>
        <p:nvSpPr>
          <p:cNvPr id="973" name="Google Shape;973;p100"/>
          <p:cNvSpPr txBox="1"/>
          <p:nvPr/>
        </p:nvSpPr>
        <p:spPr>
          <a:xfrm>
            <a:off x="994206" y="758280"/>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974" name="Google Shape;974;p100"/>
          <p:cNvSpPr/>
          <p:nvPr/>
        </p:nvSpPr>
        <p:spPr>
          <a:xfrm>
            <a:off x="728268" y="587183"/>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5" name="Google Shape;975;p100"/>
          <p:cNvSpPr txBox="1"/>
          <p:nvPr/>
        </p:nvSpPr>
        <p:spPr>
          <a:xfrm>
            <a:off x="865428" y="4951779"/>
            <a:ext cx="6417564" cy="269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 </a:t>
            </a:r>
            <a:r>
              <a:rPr lang="en-US" sz="3200" b="0" i="0" u="none" strike="noStrike" cap="none">
                <a:solidFill>
                  <a:schemeClr val="lt1"/>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color: </a:t>
            </a:r>
            <a:r>
              <a:rPr lang="en-US" sz="3200" b="0" i="0" u="none" strike="noStrike" cap="none">
                <a:solidFill>
                  <a:schemeClr val="lt1"/>
                </a:solidFill>
                <a:latin typeface="Source Code Pro"/>
                <a:ea typeface="Source Code Pro"/>
                <a:cs typeface="Source Code Pro"/>
                <a:sym typeface="Source Code Pro"/>
              </a:rPr>
              <a:t>red</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font-family: </a:t>
            </a:r>
            <a:r>
              <a:rPr lang="en-US" sz="3200" b="0" i="0" u="none" strike="noStrike" cap="none">
                <a:solidFill>
                  <a:schemeClr val="lt1"/>
                </a:solidFill>
                <a:latin typeface="Source Code Pro"/>
                <a:ea typeface="Source Code Pro"/>
                <a:cs typeface="Source Code Pro"/>
                <a:sym typeface="Source Code Pro"/>
              </a:rPr>
              <a:t>Arial</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font-size: </a:t>
            </a:r>
            <a:r>
              <a:rPr lang="en-US" sz="3200" b="0" i="0" u="none" strike="noStrike" cap="none">
                <a:solidFill>
                  <a:schemeClr val="lt1"/>
                </a:solidFill>
                <a:latin typeface="Source Code Pro"/>
                <a:ea typeface="Source Code Pro"/>
                <a:cs typeface="Source Code Pro"/>
                <a:sym typeface="Source Code Pro"/>
              </a:rPr>
              <a:t>24pt</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chemeClr val="lt1"/>
              </a:buClr>
              <a:buSzPts val="3200"/>
              <a:buFont typeface="Source Code Pro"/>
              <a:buNone/>
            </a:pPr>
            <a:r>
              <a:rPr lang="en-US" sz="3200" b="0" i="0" u="none" strike="noStrike" cap="none">
                <a:solidFill>
                  <a:schemeClr val="lt1"/>
                </a:solidFill>
                <a:latin typeface="Source Code Pro"/>
                <a:ea typeface="Source Code Pro"/>
                <a:cs typeface="Source Code Pro"/>
                <a:sym typeface="Source Code Pro"/>
              </a:rPr>
              <a:t>}</a:t>
            </a:r>
            <a:endParaRPr/>
          </a:p>
        </p:txBody>
      </p:sp>
      <p:sp>
        <p:nvSpPr>
          <p:cNvPr id="976" name="Google Shape;976;p100"/>
          <p:cNvSpPr txBox="1"/>
          <p:nvPr/>
        </p:nvSpPr>
        <p:spPr>
          <a:xfrm>
            <a:off x="1101609" y="4187813"/>
            <a:ext cx="211788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style.css</a:t>
            </a:r>
            <a:endParaRPr sz="2800" b="0" i="0" u="none" strike="noStrike" cap="none">
              <a:solidFill>
                <a:schemeClr val="lt1"/>
              </a:solidFill>
              <a:latin typeface="Source Code Pro"/>
              <a:ea typeface="Source Code Pro"/>
              <a:cs typeface="Source Code Pro"/>
              <a:sym typeface="Source Code Pro"/>
            </a:endParaRPr>
          </a:p>
        </p:txBody>
      </p:sp>
      <p:sp>
        <p:nvSpPr>
          <p:cNvPr id="977" name="Google Shape;977;p100"/>
          <p:cNvSpPr/>
          <p:nvPr/>
        </p:nvSpPr>
        <p:spPr>
          <a:xfrm>
            <a:off x="728268" y="4016716"/>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982"/>
        <p:cNvGrpSpPr/>
        <p:nvPr/>
      </p:nvGrpSpPr>
      <p:grpSpPr>
        <a:xfrm>
          <a:off x="0" y="0"/>
          <a:ext cx="0" cy="0"/>
          <a:chOff x="0" y="0"/>
          <a:chExt cx="0" cy="0"/>
        </a:xfrm>
      </p:grpSpPr>
      <p:sp>
        <p:nvSpPr>
          <p:cNvPr id="983" name="Google Shape;983;p101"/>
          <p:cNvSpPr/>
          <p:nvPr/>
        </p:nvSpPr>
        <p:spPr>
          <a:xfrm rot="10800000">
            <a:off x="728376" y="1387300"/>
            <a:ext cx="7165500" cy="20391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984" name="Google Shape;984;p101"/>
          <p:cNvGrpSpPr/>
          <p:nvPr/>
        </p:nvGrpSpPr>
        <p:grpSpPr>
          <a:xfrm>
            <a:off x="8037372" y="1904034"/>
            <a:ext cx="4316513" cy="5091581"/>
            <a:chOff x="8037372" y="1904034"/>
            <a:chExt cx="4316513" cy="5091581"/>
          </a:xfrm>
        </p:grpSpPr>
        <p:grpSp>
          <p:nvGrpSpPr>
            <p:cNvPr id="985" name="Google Shape;985;p101"/>
            <p:cNvGrpSpPr/>
            <p:nvPr/>
          </p:nvGrpSpPr>
          <p:grpSpPr>
            <a:xfrm>
              <a:off x="8037372" y="1904034"/>
              <a:ext cx="4316513" cy="5091581"/>
              <a:chOff x="1240418" y="806299"/>
              <a:chExt cx="6322247" cy="7457462"/>
            </a:xfrm>
          </p:grpSpPr>
          <p:pic>
            <p:nvPicPr>
              <p:cNvPr id="986" name="Google Shape;986;p101"/>
              <p:cNvPicPr preferRelativeResize="0"/>
              <p:nvPr/>
            </p:nvPicPr>
            <p:blipFill rotWithShape="1">
              <a:blip r:embed="rId3">
                <a:alphaModFix/>
              </a:blip>
              <a:srcRect r="39925"/>
              <a:stretch/>
            </p:blipFill>
            <p:spPr>
              <a:xfrm>
                <a:off x="1240419" y="1489841"/>
                <a:ext cx="6322246" cy="6773920"/>
              </a:xfrm>
              <a:prstGeom prst="rect">
                <a:avLst/>
              </a:prstGeom>
              <a:noFill/>
              <a:ln>
                <a:noFill/>
              </a:ln>
            </p:spPr>
          </p:pic>
          <p:pic>
            <p:nvPicPr>
              <p:cNvPr id="987" name="Google Shape;987;p101"/>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sp>
          <p:nvSpPr>
            <p:cNvPr id="988" name="Google Shape;988;p101"/>
            <p:cNvSpPr/>
            <p:nvPr/>
          </p:nvSpPr>
          <p:spPr>
            <a:xfrm>
              <a:off x="8037372" y="2688647"/>
              <a:ext cx="3216782" cy="228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989" name="Google Shape;989;p101"/>
          <p:cNvSpPr txBox="1"/>
          <p:nvPr/>
        </p:nvSpPr>
        <p:spPr>
          <a:xfrm>
            <a:off x="8095545" y="2688647"/>
            <a:ext cx="2648655"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600"/>
              <a:buFont typeface="Times New Roman"/>
              <a:buNone/>
            </a:pPr>
            <a:r>
              <a:rPr lang="en-US" sz="4600" b="1" i="0" u="none" strike="noStrike" cap="none">
                <a:solidFill>
                  <a:schemeClr val="dk1"/>
                </a:solidFill>
                <a:latin typeface="Times New Roman"/>
                <a:ea typeface="Times New Roman"/>
                <a:cs typeface="Times New Roman"/>
                <a:sym typeface="Times New Roman"/>
              </a:rPr>
              <a:t>Heading</a:t>
            </a:r>
            <a:endParaRPr/>
          </a:p>
        </p:txBody>
      </p:sp>
      <p:sp>
        <p:nvSpPr>
          <p:cNvPr id="990" name="Google Shape;990;p101"/>
          <p:cNvSpPr txBox="1"/>
          <p:nvPr/>
        </p:nvSpPr>
        <p:spPr>
          <a:xfrm>
            <a:off x="8085154" y="3758912"/>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400"/>
              <a:buFont typeface="Arial"/>
              <a:buNone/>
            </a:pPr>
            <a:r>
              <a:rPr lang="en-US" sz="2400" b="0" i="0" u="none" strike="noStrike" cap="none">
                <a:solidFill>
                  <a:srgbClr val="FF0000"/>
                </a:solidFill>
                <a:latin typeface="Arial"/>
                <a:ea typeface="Arial"/>
                <a:cs typeface="Arial"/>
                <a:sym typeface="Arial"/>
              </a:rPr>
              <a:t>Paragraph!</a:t>
            </a:r>
            <a:endParaRPr/>
          </a:p>
        </p:txBody>
      </p:sp>
      <p:sp>
        <p:nvSpPr>
          <p:cNvPr id="991" name="Google Shape;991;p101"/>
          <p:cNvSpPr txBox="1"/>
          <p:nvPr/>
        </p:nvSpPr>
        <p:spPr>
          <a:xfrm>
            <a:off x="8085154" y="4348860"/>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400"/>
              <a:buFont typeface="Arial"/>
              <a:buNone/>
            </a:pPr>
            <a:r>
              <a:rPr lang="en-US" sz="2400" b="0" i="0" u="none" strike="noStrike" cap="none">
                <a:solidFill>
                  <a:srgbClr val="FF0000"/>
                </a:solidFill>
                <a:latin typeface="Arial"/>
                <a:ea typeface="Arial"/>
                <a:cs typeface="Arial"/>
                <a:sym typeface="Arial"/>
              </a:rPr>
              <a:t>Info</a:t>
            </a:r>
            <a:endParaRPr/>
          </a:p>
        </p:txBody>
      </p:sp>
      <p:sp>
        <p:nvSpPr>
          <p:cNvPr id="992" name="Google Shape;992;p101"/>
          <p:cNvSpPr txBox="1"/>
          <p:nvPr/>
        </p:nvSpPr>
        <p:spPr>
          <a:xfrm>
            <a:off x="994206" y="758280"/>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993" name="Google Shape;993;p101"/>
          <p:cNvSpPr/>
          <p:nvPr/>
        </p:nvSpPr>
        <p:spPr>
          <a:xfrm>
            <a:off x="728268" y="587183"/>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4" name="Google Shape;994;p101"/>
          <p:cNvSpPr/>
          <p:nvPr/>
        </p:nvSpPr>
        <p:spPr>
          <a:xfrm>
            <a:off x="2129425" y="2561150"/>
            <a:ext cx="1311000" cy="461700"/>
          </a:xfrm>
          <a:prstGeom prst="rect">
            <a:avLst/>
          </a:prstGeom>
          <a:noFill/>
          <a:ln w="762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5" name="Google Shape;995;p101"/>
          <p:cNvSpPr txBox="1"/>
          <p:nvPr/>
        </p:nvSpPr>
        <p:spPr>
          <a:xfrm>
            <a:off x="865425" y="1522250"/>
            <a:ext cx="7171800" cy="269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 class="</a:t>
            </a:r>
            <a:r>
              <a:rPr lang="en-US" sz="3200" b="0" i="0" u="none" strike="noStrike" cap="none">
                <a:solidFill>
                  <a:srgbClr val="BFBFBF"/>
                </a:solidFill>
                <a:latin typeface="Source Code Pro"/>
                <a:ea typeface="Source Code Pro"/>
                <a:cs typeface="Source Code Pro"/>
                <a:sym typeface="Source Code Pro"/>
              </a:rPr>
              <a:t>info</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Info</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sz="3200" b="0" i="0" u="none" strike="noStrike" cap="none">
              <a:solidFill>
                <a:srgbClr val="FFC000"/>
              </a:solidFill>
              <a:latin typeface="Source Code Pro"/>
              <a:ea typeface="Source Code Pro"/>
              <a:cs typeface="Source Code Pro"/>
              <a:sym typeface="Source Code Pro"/>
            </a:endParaRPr>
          </a:p>
        </p:txBody>
      </p:sp>
      <p:sp>
        <p:nvSpPr>
          <p:cNvPr id="996" name="Google Shape;996;p101"/>
          <p:cNvSpPr/>
          <p:nvPr/>
        </p:nvSpPr>
        <p:spPr>
          <a:xfrm rot="10800000">
            <a:off x="728292" y="4814759"/>
            <a:ext cx="6554700" cy="43617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7" name="Google Shape;997;p101"/>
          <p:cNvSpPr txBox="1"/>
          <p:nvPr/>
        </p:nvSpPr>
        <p:spPr>
          <a:xfrm>
            <a:off x="865428" y="4951779"/>
            <a:ext cx="6417600" cy="269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 </a:t>
            </a:r>
            <a:r>
              <a:rPr lang="en-US" sz="3200" b="0" i="0" u="none" strike="noStrike" cap="none">
                <a:solidFill>
                  <a:schemeClr val="lt1"/>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color: </a:t>
            </a:r>
            <a:r>
              <a:rPr lang="en-US" sz="3200" b="0" i="0" u="none" strike="noStrike" cap="none">
                <a:solidFill>
                  <a:schemeClr val="lt1"/>
                </a:solidFill>
                <a:latin typeface="Source Code Pro"/>
                <a:ea typeface="Source Code Pro"/>
                <a:cs typeface="Source Code Pro"/>
                <a:sym typeface="Source Code Pro"/>
              </a:rPr>
              <a:t>red</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font-family: </a:t>
            </a:r>
            <a:r>
              <a:rPr lang="en-US" sz="3200" b="0" i="0" u="none" strike="noStrike" cap="none">
                <a:solidFill>
                  <a:schemeClr val="lt1"/>
                </a:solidFill>
                <a:latin typeface="Source Code Pro"/>
                <a:ea typeface="Source Code Pro"/>
                <a:cs typeface="Source Code Pro"/>
                <a:sym typeface="Source Code Pro"/>
              </a:rPr>
              <a:t>Arial</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font-size: </a:t>
            </a:r>
            <a:r>
              <a:rPr lang="en-US" sz="3200" b="0" i="0" u="none" strike="noStrike" cap="none">
                <a:solidFill>
                  <a:schemeClr val="lt1"/>
                </a:solidFill>
                <a:latin typeface="Source Code Pro"/>
                <a:ea typeface="Source Code Pro"/>
                <a:cs typeface="Source Code Pro"/>
                <a:sym typeface="Source Code Pro"/>
              </a:rPr>
              <a:t>24pt</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chemeClr val="lt1"/>
              </a:buClr>
              <a:buSzPts val="3200"/>
              <a:buFont typeface="Source Code Pro"/>
              <a:buNone/>
            </a:pPr>
            <a:r>
              <a:rPr lang="en-US" sz="3200" b="0" i="0" u="none" strike="noStrike" cap="none">
                <a:solidFill>
                  <a:schemeClr val="lt1"/>
                </a:solidFill>
                <a:latin typeface="Source Code Pro"/>
                <a:ea typeface="Source Code Pro"/>
                <a:cs typeface="Source Code Pro"/>
                <a:sym typeface="Source Code Pro"/>
              </a:rPr>
              <a:t>}</a:t>
            </a:r>
            <a:endParaRPr/>
          </a:p>
        </p:txBody>
      </p:sp>
      <p:sp>
        <p:nvSpPr>
          <p:cNvPr id="998" name="Google Shape;998;p101"/>
          <p:cNvSpPr txBox="1"/>
          <p:nvPr/>
        </p:nvSpPr>
        <p:spPr>
          <a:xfrm>
            <a:off x="1101609" y="4187813"/>
            <a:ext cx="21180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style.css</a:t>
            </a:r>
            <a:endParaRPr sz="2800" b="0" i="0" u="none" strike="noStrike" cap="none">
              <a:solidFill>
                <a:schemeClr val="lt1"/>
              </a:solidFill>
              <a:latin typeface="Source Code Pro"/>
              <a:ea typeface="Source Code Pro"/>
              <a:cs typeface="Source Code Pro"/>
              <a:sym typeface="Source Code Pro"/>
            </a:endParaRPr>
          </a:p>
        </p:txBody>
      </p:sp>
      <p:sp>
        <p:nvSpPr>
          <p:cNvPr id="999" name="Google Shape;999;p101"/>
          <p:cNvSpPr/>
          <p:nvPr/>
        </p:nvSpPr>
        <p:spPr>
          <a:xfrm>
            <a:off x="728268" y="4016716"/>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1004"/>
        <p:cNvGrpSpPr/>
        <p:nvPr/>
      </p:nvGrpSpPr>
      <p:grpSpPr>
        <a:xfrm>
          <a:off x="0" y="0"/>
          <a:ext cx="0" cy="0"/>
          <a:chOff x="0" y="0"/>
          <a:chExt cx="0" cy="0"/>
        </a:xfrm>
      </p:grpSpPr>
      <p:grpSp>
        <p:nvGrpSpPr>
          <p:cNvPr id="1005" name="Google Shape;1005;p102"/>
          <p:cNvGrpSpPr/>
          <p:nvPr/>
        </p:nvGrpSpPr>
        <p:grpSpPr>
          <a:xfrm>
            <a:off x="8037372" y="1904034"/>
            <a:ext cx="4316513" cy="5091581"/>
            <a:chOff x="8037372" y="1904034"/>
            <a:chExt cx="4316513" cy="5091581"/>
          </a:xfrm>
        </p:grpSpPr>
        <p:grpSp>
          <p:nvGrpSpPr>
            <p:cNvPr id="1006" name="Google Shape;1006;p102"/>
            <p:cNvGrpSpPr/>
            <p:nvPr/>
          </p:nvGrpSpPr>
          <p:grpSpPr>
            <a:xfrm>
              <a:off x="8037372" y="1904034"/>
              <a:ext cx="4316513" cy="5091581"/>
              <a:chOff x="1240418" y="806299"/>
              <a:chExt cx="6322247" cy="7457462"/>
            </a:xfrm>
          </p:grpSpPr>
          <p:pic>
            <p:nvPicPr>
              <p:cNvPr id="1007" name="Google Shape;1007;p102"/>
              <p:cNvPicPr preferRelativeResize="0"/>
              <p:nvPr/>
            </p:nvPicPr>
            <p:blipFill rotWithShape="1">
              <a:blip r:embed="rId3">
                <a:alphaModFix/>
              </a:blip>
              <a:srcRect r="39925"/>
              <a:stretch/>
            </p:blipFill>
            <p:spPr>
              <a:xfrm>
                <a:off x="1240419" y="1489841"/>
                <a:ext cx="6322246" cy="6773920"/>
              </a:xfrm>
              <a:prstGeom prst="rect">
                <a:avLst/>
              </a:prstGeom>
              <a:noFill/>
              <a:ln>
                <a:noFill/>
              </a:ln>
            </p:spPr>
          </p:pic>
          <p:pic>
            <p:nvPicPr>
              <p:cNvPr id="1008" name="Google Shape;1008;p102"/>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sp>
          <p:nvSpPr>
            <p:cNvPr id="1009" name="Google Shape;1009;p102"/>
            <p:cNvSpPr/>
            <p:nvPr/>
          </p:nvSpPr>
          <p:spPr>
            <a:xfrm>
              <a:off x="8037372" y="2688647"/>
              <a:ext cx="3216782" cy="228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010" name="Google Shape;1010;p102"/>
          <p:cNvSpPr txBox="1"/>
          <p:nvPr/>
        </p:nvSpPr>
        <p:spPr>
          <a:xfrm>
            <a:off x="8095545" y="2688647"/>
            <a:ext cx="2648655"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600"/>
              <a:buFont typeface="Times New Roman"/>
              <a:buNone/>
            </a:pPr>
            <a:r>
              <a:rPr lang="en-US" sz="4600" b="1" i="0" u="none" strike="noStrike" cap="none">
                <a:solidFill>
                  <a:schemeClr val="dk1"/>
                </a:solidFill>
                <a:latin typeface="Times New Roman"/>
                <a:ea typeface="Times New Roman"/>
                <a:cs typeface="Times New Roman"/>
                <a:sym typeface="Times New Roman"/>
              </a:rPr>
              <a:t>Heading</a:t>
            </a:r>
            <a:endParaRPr/>
          </a:p>
        </p:txBody>
      </p:sp>
      <p:sp>
        <p:nvSpPr>
          <p:cNvPr id="1011" name="Google Shape;1011;p102"/>
          <p:cNvSpPr txBox="1"/>
          <p:nvPr/>
        </p:nvSpPr>
        <p:spPr>
          <a:xfrm>
            <a:off x="8085154" y="3758912"/>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Paragraph!</a:t>
            </a:r>
            <a:endParaRPr/>
          </a:p>
        </p:txBody>
      </p:sp>
      <p:sp>
        <p:nvSpPr>
          <p:cNvPr id="1012" name="Google Shape;1012;p102"/>
          <p:cNvSpPr txBox="1"/>
          <p:nvPr/>
        </p:nvSpPr>
        <p:spPr>
          <a:xfrm>
            <a:off x="8085154" y="4348860"/>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400"/>
              <a:buFont typeface="Arial"/>
              <a:buNone/>
            </a:pPr>
            <a:r>
              <a:rPr lang="en-US" sz="2400" b="0" i="0" u="none" strike="noStrike" cap="none">
                <a:solidFill>
                  <a:srgbClr val="FF0000"/>
                </a:solidFill>
                <a:latin typeface="Arial"/>
                <a:ea typeface="Arial"/>
                <a:cs typeface="Arial"/>
                <a:sym typeface="Arial"/>
              </a:rPr>
              <a:t>Info</a:t>
            </a:r>
            <a:endParaRPr/>
          </a:p>
        </p:txBody>
      </p:sp>
      <p:grpSp>
        <p:nvGrpSpPr>
          <p:cNvPr id="1013" name="Google Shape;1013;p102"/>
          <p:cNvGrpSpPr/>
          <p:nvPr/>
        </p:nvGrpSpPr>
        <p:grpSpPr>
          <a:xfrm>
            <a:off x="728268" y="4016716"/>
            <a:ext cx="6554724" cy="5159743"/>
            <a:chOff x="728268" y="1527250"/>
            <a:chExt cx="6554724" cy="5159743"/>
          </a:xfrm>
        </p:grpSpPr>
        <p:sp>
          <p:nvSpPr>
            <p:cNvPr id="1014" name="Google Shape;1014;p102"/>
            <p:cNvSpPr txBox="1"/>
            <p:nvPr/>
          </p:nvSpPr>
          <p:spPr>
            <a:xfrm>
              <a:off x="865428" y="2462313"/>
              <a:ext cx="6417564" cy="269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3200"/>
                <a:buFont typeface="Source Code Pro"/>
                <a:buNone/>
              </a:pPr>
              <a:r>
                <a:rPr lang="en-US" sz="3200" b="0" i="0" u="none" strike="noStrike" cap="none">
                  <a:solidFill>
                    <a:srgbClr val="BFBFBF"/>
                  </a:solidFill>
                  <a:latin typeface="Source Code Pro"/>
                  <a:ea typeface="Source Code Pro"/>
                  <a:cs typeface="Source Code Pro"/>
                  <a:sym typeface="Source Code Pro"/>
                </a:rPr>
                <a:t>.info</a:t>
              </a:r>
              <a:r>
                <a:rPr lang="en-US" sz="3200" b="0" i="0" u="none" strike="noStrike" cap="none">
                  <a:solidFill>
                    <a:srgbClr val="FFC000"/>
                  </a:solidFill>
                  <a:latin typeface="Source Code Pro"/>
                  <a:ea typeface="Source Code Pro"/>
                  <a:cs typeface="Source Code Pro"/>
                  <a:sym typeface="Source Code Pro"/>
                </a:rPr>
                <a:t> </a:t>
              </a:r>
              <a:r>
                <a:rPr lang="en-US" sz="3200" b="0" i="0" u="none" strike="noStrike" cap="none">
                  <a:solidFill>
                    <a:schemeClr val="lt1"/>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color: </a:t>
              </a:r>
              <a:r>
                <a:rPr lang="en-US" sz="3200" b="0" i="0" u="none" strike="noStrike" cap="none">
                  <a:solidFill>
                    <a:schemeClr val="lt1"/>
                  </a:solidFill>
                  <a:latin typeface="Source Code Pro"/>
                  <a:ea typeface="Source Code Pro"/>
                  <a:cs typeface="Source Code Pro"/>
                  <a:sym typeface="Source Code Pro"/>
                </a:rPr>
                <a:t>red</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font-family: </a:t>
              </a:r>
              <a:r>
                <a:rPr lang="en-US" sz="3200" b="0" i="0" u="none" strike="noStrike" cap="none">
                  <a:solidFill>
                    <a:schemeClr val="lt1"/>
                  </a:solidFill>
                  <a:latin typeface="Source Code Pro"/>
                  <a:ea typeface="Source Code Pro"/>
                  <a:cs typeface="Source Code Pro"/>
                  <a:sym typeface="Source Code Pro"/>
                </a:rPr>
                <a:t>Arial</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font-size: </a:t>
              </a:r>
              <a:r>
                <a:rPr lang="en-US" sz="3200" b="0" i="0" u="none" strike="noStrike" cap="none">
                  <a:solidFill>
                    <a:schemeClr val="lt1"/>
                  </a:solidFill>
                  <a:latin typeface="Source Code Pro"/>
                  <a:ea typeface="Source Code Pro"/>
                  <a:cs typeface="Source Code Pro"/>
                  <a:sym typeface="Source Code Pro"/>
                </a:rPr>
                <a:t>24pt</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chemeClr val="lt1"/>
                </a:buClr>
                <a:buSzPts val="3200"/>
                <a:buFont typeface="Source Code Pro"/>
                <a:buNone/>
              </a:pPr>
              <a:r>
                <a:rPr lang="en-US" sz="3200" b="0" i="0" u="none" strike="noStrike" cap="none">
                  <a:solidFill>
                    <a:schemeClr val="lt1"/>
                  </a:solidFill>
                  <a:latin typeface="Source Code Pro"/>
                  <a:ea typeface="Source Code Pro"/>
                  <a:cs typeface="Source Code Pro"/>
                  <a:sym typeface="Source Code Pro"/>
                </a:rPr>
                <a:t>}</a:t>
              </a:r>
              <a:endParaRPr/>
            </a:p>
          </p:txBody>
        </p:sp>
        <p:sp>
          <p:nvSpPr>
            <p:cNvPr id="1015" name="Google Shape;1015;p102"/>
            <p:cNvSpPr txBox="1"/>
            <p:nvPr/>
          </p:nvSpPr>
          <p:spPr>
            <a:xfrm>
              <a:off x="1101609" y="1698347"/>
              <a:ext cx="211788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style.css</a:t>
              </a:r>
              <a:endParaRPr sz="2800" b="0" i="0" u="none" strike="noStrike" cap="none">
                <a:solidFill>
                  <a:schemeClr val="lt1"/>
                </a:solidFill>
                <a:latin typeface="Source Code Pro"/>
                <a:ea typeface="Source Code Pro"/>
                <a:cs typeface="Source Code Pro"/>
                <a:sym typeface="Source Code Pro"/>
              </a:endParaRPr>
            </a:p>
          </p:txBody>
        </p:sp>
        <p:sp>
          <p:nvSpPr>
            <p:cNvPr id="1016" name="Google Shape;1016;p102"/>
            <p:cNvSpPr/>
            <p:nvPr/>
          </p:nvSpPr>
          <p:spPr>
            <a:xfrm>
              <a:off x="728268" y="1527250"/>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7" name="Google Shape;1017;p102"/>
            <p:cNvSpPr/>
            <p:nvPr/>
          </p:nvSpPr>
          <p:spPr>
            <a:xfrm rot="10800000">
              <a:off x="728268" y="2325305"/>
              <a:ext cx="6554724" cy="4361688"/>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018" name="Google Shape;1018;p102"/>
          <p:cNvSpPr/>
          <p:nvPr/>
        </p:nvSpPr>
        <p:spPr>
          <a:xfrm>
            <a:off x="865428" y="4896770"/>
            <a:ext cx="1500086" cy="698224"/>
          </a:xfrm>
          <a:prstGeom prst="rect">
            <a:avLst/>
          </a:prstGeom>
          <a:noFill/>
          <a:ln w="762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9" name="Google Shape;1019;p102"/>
          <p:cNvSpPr/>
          <p:nvPr/>
        </p:nvSpPr>
        <p:spPr>
          <a:xfrm rot="10800000">
            <a:off x="728376" y="1387300"/>
            <a:ext cx="7165500" cy="20391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0" name="Google Shape;1020;p102"/>
          <p:cNvSpPr txBox="1"/>
          <p:nvPr/>
        </p:nvSpPr>
        <p:spPr>
          <a:xfrm>
            <a:off x="994206" y="758280"/>
            <a:ext cx="23328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1021" name="Google Shape;1021;p102"/>
          <p:cNvSpPr/>
          <p:nvPr/>
        </p:nvSpPr>
        <p:spPr>
          <a:xfrm>
            <a:off x="728268" y="587183"/>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2" name="Google Shape;1022;p102"/>
          <p:cNvSpPr txBox="1"/>
          <p:nvPr/>
        </p:nvSpPr>
        <p:spPr>
          <a:xfrm>
            <a:off x="865425" y="1522250"/>
            <a:ext cx="7171800" cy="269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 class="</a:t>
            </a:r>
            <a:r>
              <a:rPr lang="en-US" sz="3200" b="0" i="0" u="none" strike="noStrike" cap="none">
                <a:solidFill>
                  <a:srgbClr val="BFBFBF"/>
                </a:solidFill>
                <a:latin typeface="Source Code Pro"/>
                <a:ea typeface="Source Code Pro"/>
                <a:cs typeface="Source Code Pro"/>
                <a:sym typeface="Source Code Pro"/>
              </a:rPr>
              <a:t>info</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Info</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sz="3200" b="0" i="0" u="none" strike="noStrike" cap="none">
              <a:solidFill>
                <a:srgbClr val="FFC000"/>
              </a:solidFill>
              <a:latin typeface="Source Code Pro"/>
              <a:ea typeface="Source Code Pro"/>
              <a:cs typeface="Source Code Pro"/>
              <a:sym typeface="Source Code Pro"/>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1027"/>
        <p:cNvGrpSpPr/>
        <p:nvPr/>
      </p:nvGrpSpPr>
      <p:grpSpPr>
        <a:xfrm>
          <a:off x="0" y="0"/>
          <a:ext cx="0" cy="0"/>
          <a:chOff x="0" y="0"/>
          <a:chExt cx="0" cy="0"/>
        </a:xfrm>
      </p:grpSpPr>
      <p:sp>
        <p:nvSpPr>
          <p:cNvPr id="1028" name="Google Shape;1028;p103"/>
          <p:cNvSpPr/>
          <p:nvPr/>
        </p:nvSpPr>
        <p:spPr>
          <a:xfrm rot="10800000">
            <a:off x="728225" y="1393675"/>
            <a:ext cx="6987600" cy="20391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029" name="Google Shape;1029;p103"/>
          <p:cNvGrpSpPr/>
          <p:nvPr/>
        </p:nvGrpSpPr>
        <p:grpSpPr>
          <a:xfrm>
            <a:off x="8037372" y="1904034"/>
            <a:ext cx="4316513" cy="5091581"/>
            <a:chOff x="8037372" y="1904034"/>
            <a:chExt cx="4316513" cy="5091581"/>
          </a:xfrm>
        </p:grpSpPr>
        <p:grpSp>
          <p:nvGrpSpPr>
            <p:cNvPr id="1030" name="Google Shape;1030;p103"/>
            <p:cNvGrpSpPr/>
            <p:nvPr/>
          </p:nvGrpSpPr>
          <p:grpSpPr>
            <a:xfrm>
              <a:off x="8037372" y="1904034"/>
              <a:ext cx="4316513" cy="5091581"/>
              <a:chOff x="1240418" y="806299"/>
              <a:chExt cx="6322247" cy="7457462"/>
            </a:xfrm>
          </p:grpSpPr>
          <p:pic>
            <p:nvPicPr>
              <p:cNvPr id="1031" name="Google Shape;1031;p103"/>
              <p:cNvPicPr preferRelativeResize="0"/>
              <p:nvPr/>
            </p:nvPicPr>
            <p:blipFill rotWithShape="1">
              <a:blip r:embed="rId3">
                <a:alphaModFix/>
              </a:blip>
              <a:srcRect r="39925"/>
              <a:stretch/>
            </p:blipFill>
            <p:spPr>
              <a:xfrm>
                <a:off x="1240419" y="1489841"/>
                <a:ext cx="6322246" cy="6773920"/>
              </a:xfrm>
              <a:prstGeom prst="rect">
                <a:avLst/>
              </a:prstGeom>
              <a:noFill/>
              <a:ln>
                <a:noFill/>
              </a:ln>
            </p:spPr>
          </p:pic>
          <p:pic>
            <p:nvPicPr>
              <p:cNvPr id="1032" name="Google Shape;1032;p103"/>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sp>
          <p:nvSpPr>
            <p:cNvPr id="1033" name="Google Shape;1033;p103"/>
            <p:cNvSpPr/>
            <p:nvPr/>
          </p:nvSpPr>
          <p:spPr>
            <a:xfrm>
              <a:off x="8037372" y="2688647"/>
              <a:ext cx="3216782" cy="228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034" name="Google Shape;1034;p103"/>
          <p:cNvSpPr txBox="1"/>
          <p:nvPr/>
        </p:nvSpPr>
        <p:spPr>
          <a:xfrm>
            <a:off x="8095545" y="2688647"/>
            <a:ext cx="2648655"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600"/>
              <a:buFont typeface="Times New Roman"/>
              <a:buNone/>
            </a:pPr>
            <a:r>
              <a:rPr lang="en-US" sz="4600" b="1" i="0" u="none" strike="noStrike" cap="none">
                <a:solidFill>
                  <a:schemeClr val="dk1"/>
                </a:solidFill>
                <a:latin typeface="Times New Roman"/>
                <a:ea typeface="Times New Roman"/>
                <a:cs typeface="Times New Roman"/>
                <a:sym typeface="Times New Roman"/>
              </a:rPr>
              <a:t>Heading</a:t>
            </a:r>
            <a:endParaRPr/>
          </a:p>
        </p:txBody>
      </p:sp>
      <p:sp>
        <p:nvSpPr>
          <p:cNvPr id="1035" name="Google Shape;1035;p103"/>
          <p:cNvSpPr txBox="1"/>
          <p:nvPr/>
        </p:nvSpPr>
        <p:spPr>
          <a:xfrm>
            <a:off x="8085154" y="3758912"/>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Paragraph!</a:t>
            </a:r>
            <a:endParaRPr/>
          </a:p>
        </p:txBody>
      </p:sp>
      <p:sp>
        <p:nvSpPr>
          <p:cNvPr id="1036" name="Google Shape;1036;p103"/>
          <p:cNvSpPr txBox="1"/>
          <p:nvPr/>
        </p:nvSpPr>
        <p:spPr>
          <a:xfrm>
            <a:off x="8085154" y="4348860"/>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400"/>
              <a:buFont typeface="Arial"/>
              <a:buNone/>
            </a:pPr>
            <a:r>
              <a:rPr lang="en-US" sz="2400" b="0" i="0" u="none" strike="noStrike" cap="none">
                <a:solidFill>
                  <a:srgbClr val="FF0000"/>
                </a:solidFill>
                <a:latin typeface="Arial"/>
                <a:ea typeface="Arial"/>
                <a:cs typeface="Arial"/>
                <a:sym typeface="Arial"/>
              </a:rPr>
              <a:t>Info</a:t>
            </a:r>
            <a:endParaRPr/>
          </a:p>
        </p:txBody>
      </p:sp>
      <p:grpSp>
        <p:nvGrpSpPr>
          <p:cNvPr id="1037" name="Google Shape;1037;p103"/>
          <p:cNvGrpSpPr/>
          <p:nvPr/>
        </p:nvGrpSpPr>
        <p:grpSpPr>
          <a:xfrm>
            <a:off x="728268" y="4010335"/>
            <a:ext cx="6554724" cy="5166320"/>
            <a:chOff x="728268" y="1527250"/>
            <a:chExt cx="6554724" cy="5166320"/>
          </a:xfrm>
        </p:grpSpPr>
        <p:sp>
          <p:nvSpPr>
            <p:cNvPr id="1038" name="Google Shape;1038;p103"/>
            <p:cNvSpPr txBox="1"/>
            <p:nvPr/>
          </p:nvSpPr>
          <p:spPr>
            <a:xfrm>
              <a:off x="865428" y="2462313"/>
              <a:ext cx="6417564" cy="269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3200"/>
                <a:buFont typeface="Source Code Pro"/>
                <a:buNone/>
              </a:pPr>
              <a:r>
                <a:rPr lang="en-US" sz="3200" b="0" i="0" u="none" strike="noStrike" cap="none">
                  <a:solidFill>
                    <a:srgbClr val="BFBFBF"/>
                  </a:solidFill>
                  <a:latin typeface="Source Code Pro"/>
                  <a:ea typeface="Source Code Pro"/>
                  <a:cs typeface="Source Code Pro"/>
                  <a:sym typeface="Source Code Pro"/>
                </a:rPr>
                <a:t>#unique</a:t>
              </a:r>
              <a:r>
                <a:rPr lang="en-US" sz="3200" b="0" i="0" u="none" strike="noStrike" cap="none">
                  <a:solidFill>
                    <a:srgbClr val="FFC000"/>
                  </a:solidFill>
                  <a:latin typeface="Source Code Pro"/>
                  <a:ea typeface="Source Code Pro"/>
                  <a:cs typeface="Source Code Pro"/>
                  <a:sym typeface="Source Code Pro"/>
                </a:rPr>
                <a:t> </a:t>
              </a:r>
              <a:r>
                <a:rPr lang="en-US" sz="3200" b="0" i="0" u="none" strike="noStrike" cap="none">
                  <a:solidFill>
                    <a:schemeClr val="lt1"/>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color: </a:t>
              </a:r>
              <a:r>
                <a:rPr lang="en-US" sz="3200" b="0" i="0" u="none" strike="noStrike" cap="none">
                  <a:solidFill>
                    <a:schemeClr val="lt1"/>
                  </a:solidFill>
                  <a:latin typeface="Source Code Pro"/>
                  <a:ea typeface="Source Code Pro"/>
                  <a:cs typeface="Source Code Pro"/>
                  <a:sym typeface="Source Code Pro"/>
                </a:rPr>
                <a:t>red</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font-family: </a:t>
              </a:r>
              <a:r>
                <a:rPr lang="en-US" sz="3200" b="0" i="0" u="none" strike="noStrike" cap="none">
                  <a:solidFill>
                    <a:schemeClr val="lt1"/>
                  </a:solidFill>
                  <a:latin typeface="Source Code Pro"/>
                  <a:ea typeface="Source Code Pro"/>
                  <a:cs typeface="Source Code Pro"/>
                  <a:sym typeface="Source Code Pro"/>
                </a:rPr>
                <a:t>Arial</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font-size: </a:t>
              </a:r>
              <a:r>
                <a:rPr lang="en-US" sz="3200" b="0" i="0" u="none" strike="noStrike" cap="none">
                  <a:solidFill>
                    <a:schemeClr val="lt1"/>
                  </a:solidFill>
                  <a:latin typeface="Source Code Pro"/>
                  <a:ea typeface="Source Code Pro"/>
                  <a:cs typeface="Source Code Pro"/>
                  <a:sym typeface="Source Code Pro"/>
                </a:rPr>
                <a:t>24pt</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chemeClr val="lt1"/>
                </a:buClr>
                <a:buSzPts val="3200"/>
                <a:buFont typeface="Source Code Pro"/>
                <a:buNone/>
              </a:pPr>
              <a:r>
                <a:rPr lang="en-US" sz="3200" b="0" i="0" u="none" strike="noStrike" cap="none">
                  <a:solidFill>
                    <a:schemeClr val="lt1"/>
                  </a:solidFill>
                  <a:latin typeface="Source Code Pro"/>
                  <a:ea typeface="Source Code Pro"/>
                  <a:cs typeface="Source Code Pro"/>
                  <a:sym typeface="Source Code Pro"/>
                </a:rPr>
                <a:t>}</a:t>
              </a:r>
              <a:endParaRPr/>
            </a:p>
          </p:txBody>
        </p:sp>
        <p:sp>
          <p:nvSpPr>
            <p:cNvPr id="1039" name="Google Shape;1039;p103"/>
            <p:cNvSpPr txBox="1"/>
            <p:nvPr/>
          </p:nvSpPr>
          <p:spPr>
            <a:xfrm>
              <a:off x="1101609" y="1698347"/>
              <a:ext cx="211788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style.css</a:t>
              </a:r>
              <a:endParaRPr sz="2800" b="0" i="0" u="none" strike="noStrike" cap="none">
                <a:solidFill>
                  <a:schemeClr val="lt1"/>
                </a:solidFill>
                <a:latin typeface="Source Code Pro"/>
                <a:ea typeface="Source Code Pro"/>
                <a:cs typeface="Source Code Pro"/>
                <a:sym typeface="Source Code Pro"/>
              </a:endParaRPr>
            </a:p>
          </p:txBody>
        </p:sp>
        <p:sp>
          <p:nvSpPr>
            <p:cNvPr id="1040" name="Google Shape;1040;p103"/>
            <p:cNvSpPr/>
            <p:nvPr/>
          </p:nvSpPr>
          <p:spPr>
            <a:xfrm>
              <a:off x="728268" y="1527250"/>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1" name="Google Shape;1041;p103"/>
            <p:cNvSpPr/>
            <p:nvPr/>
          </p:nvSpPr>
          <p:spPr>
            <a:xfrm rot="10800000">
              <a:off x="728268" y="2327348"/>
              <a:ext cx="6554724" cy="4366222"/>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042" name="Google Shape;1042;p103"/>
          <p:cNvSpPr txBox="1"/>
          <p:nvPr/>
        </p:nvSpPr>
        <p:spPr>
          <a:xfrm>
            <a:off x="865425" y="1528625"/>
            <a:ext cx="7048200" cy="269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 id="</a:t>
            </a:r>
            <a:r>
              <a:rPr lang="en-US" sz="3200" b="0" i="0" u="none" strike="noStrike" cap="none">
                <a:solidFill>
                  <a:srgbClr val="BFBFBF"/>
                </a:solidFill>
                <a:latin typeface="Source Code Pro"/>
                <a:ea typeface="Source Code Pro"/>
                <a:cs typeface="Source Code Pro"/>
                <a:sym typeface="Source Code Pro"/>
              </a:rPr>
              <a:t>unique</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Info</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sz="3200" b="0" i="0" u="none" strike="noStrike" cap="none">
              <a:solidFill>
                <a:srgbClr val="FFC000"/>
              </a:solidFill>
              <a:latin typeface="Source Code Pro"/>
              <a:ea typeface="Source Code Pro"/>
              <a:cs typeface="Source Code Pro"/>
              <a:sym typeface="Source Code Pro"/>
            </a:endParaRPr>
          </a:p>
        </p:txBody>
      </p:sp>
      <p:sp>
        <p:nvSpPr>
          <p:cNvPr id="1043" name="Google Shape;1043;p103"/>
          <p:cNvSpPr txBox="1"/>
          <p:nvPr/>
        </p:nvSpPr>
        <p:spPr>
          <a:xfrm>
            <a:off x="994206" y="764661"/>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1044" name="Google Shape;1044;p103"/>
          <p:cNvSpPr/>
          <p:nvPr/>
        </p:nvSpPr>
        <p:spPr>
          <a:xfrm>
            <a:off x="728268" y="593564"/>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04"/>
          <p:cNvSpPr txBox="1">
            <a:spLocks noGrp="1"/>
          </p:cNvSpPr>
          <p:nvPr>
            <p:ph type="body" idx="1"/>
          </p:nvPr>
        </p:nvSpPr>
        <p:spPr>
          <a:xfrm>
            <a:off x="443300" y="2185425"/>
            <a:ext cx="6042600" cy="6478500"/>
          </a:xfrm>
          <a:prstGeom prst="rect">
            <a:avLst/>
          </a:prstGeom>
          <a:noFill/>
          <a:ln>
            <a:noFill/>
          </a:ln>
        </p:spPr>
        <p:txBody>
          <a:bodyPr spcFirstLastPara="1" wrap="square" lIns="144475" tIns="144475" rIns="144475" bIns="144475" anchor="t" anchorCtr="0">
            <a:noAutofit/>
          </a:bodyPr>
          <a:lstStyle/>
          <a:p>
            <a:pPr marL="444500" lvl="0" indent="-263525" algn="l" rtl="0">
              <a:lnSpc>
                <a:spcPct val="100000"/>
              </a:lnSpc>
              <a:spcBef>
                <a:spcPts val="0"/>
              </a:spcBef>
              <a:spcAft>
                <a:spcPts val="0"/>
              </a:spcAft>
              <a:buSzPts val="2700"/>
              <a:buNone/>
            </a:pPr>
            <a:r>
              <a:rPr lang="en-US" sz="3600" b="1">
                <a:solidFill>
                  <a:srgbClr val="396DFF"/>
                </a:solidFill>
              </a:rPr>
              <a:t>ID</a:t>
            </a:r>
            <a:endParaRPr sz="1400">
              <a:solidFill>
                <a:srgbClr val="396DFF"/>
              </a:solidFill>
            </a:endParaRPr>
          </a:p>
          <a:p>
            <a:pPr marL="152400" lvl="0" indent="25400" algn="l" rtl="0">
              <a:lnSpc>
                <a:spcPct val="100000"/>
              </a:lnSpc>
              <a:spcBef>
                <a:spcPts val="1200"/>
              </a:spcBef>
              <a:spcAft>
                <a:spcPts val="0"/>
              </a:spcAft>
              <a:buSzPts val="2700"/>
              <a:buNone/>
            </a:pPr>
            <a:endParaRPr sz="3600"/>
          </a:p>
          <a:p>
            <a:pPr marL="152400" lvl="0" indent="25400" algn="l" rtl="0">
              <a:lnSpc>
                <a:spcPct val="100000"/>
              </a:lnSpc>
              <a:spcBef>
                <a:spcPts val="1200"/>
              </a:spcBef>
              <a:spcAft>
                <a:spcPts val="0"/>
              </a:spcAft>
              <a:buSzPts val="2700"/>
              <a:buNone/>
            </a:pPr>
            <a:endParaRPr sz="3600"/>
          </a:p>
          <a:p>
            <a:pPr marL="152400" lvl="0" indent="25400" algn="l" rtl="0">
              <a:lnSpc>
                <a:spcPct val="100000"/>
              </a:lnSpc>
              <a:spcBef>
                <a:spcPts val="1200"/>
              </a:spcBef>
              <a:spcAft>
                <a:spcPts val="0"/>
              </a:spcAft>
              <a:buSzPts val="2700"/>
              <a:buNone/>
            </a:pPr>
            <a:endParaRPr sz="3600"/>
          </a:p>
          <a:p>
            <a:pPr marL="152400" lvl="0" indent="25400" algn="l" rtl="0">
              <a:lnSpc>
                <a:spcPct val="100000"/>
              </a:lnSpc>
              <a:spcBef>
                <a:spcPts val="1200"/>
              </a:spcBef>
              <a:spcAft>
                <a:spcPts val="0"/>
              </a:spcAft>
              <a:buSzPts val="2700"/>
              <a:buNone/>
            </a:pPr>
            <a:endParaRPr sz="3600"/>
          </a:p>
        </p:txBody>
      </p:sp>
      <p:sp>
        <p:nvSpPr>
          <p:cNvPr id="1050" name="Google Shape;1050;p104"/>
          <p:cNvSpPr txBox="1">
            <a:spLocks noGrp="1"/>
          </p:cNvSpPr>
          <p:nvPr>
            <p:ph type="title"/>
          </p:nvPr>
        </p:nvSpPr>
        <p:spPr>
          <a:xfrm>
            <a:off x="443307" y="843899"/>
            <a:ext cx="12118200" cy="1086000"/>
          </a:xfrm>
          <a:prstGeom prst="rect">
            <a:avLst/>
          </a:prstGeom>
          <a:noFill/>
          <a:ln>
            <a:noFill/>
          </a:ln>
        </p:spPr>
        <p:txBody>
          <a:bodyPr spcFirstLastPara="1" wrap="square" lIns="144475" tIns="144475" rIns="144475" bIns="144475" anchor="t" anchorCtr="0">
            <a:noAutofit/>
          </a:bodyPr>
          <a:lstStyle/>
          <a:p>
            <a:pPr marL="0" lvl="0" indent="0" algn="ctr" rtl="0">
              <a:lnSpc>
                <a:spcPct val="100000"/>
              </a:lnSpc>
              <a:spcBef>
                <a:spcPts val="0"/>
              </a:spcBef>
              <a:spcAft>
                <a:spcPts val="0"/>
              </a:spcAft>
              <a:buSzPts val="8000"/>
              <a:buNone/>
            </a:pPr>
            <a:r>
              <a:rPr lang="en-US"/>
              <a:t>ID vs Class</a:t>
            </a:r>
            <a:endParaRPr/>
          </a:p>
        </p:txBody>
      </p:sp>
      <p:sp>
        <p:nvSpPr>
          <p:cNvPr id="1051" name="Google Shape;1051;p104"/>
          <p:cNvSpPr txBox="1"/>
          <p:nvPr/>
        </p:nvSpPr>
        <p:spPr>
          <a:xfrm>
            <a:off x="6575990" y="2185425"/>
            <a:ext cx="6042600" cy="6478500"/>
          </a:xfrm>
          <a:prstGeom prst="rect">
            <a:avLst/>
          </a:prstGeom>
          <a:noFill/>
          <a:ln>
            <a:noFill/>
          </a:ln>
        </p:spPr>
        <p:txBody>
          <a:bodyPr spcFirstLastPara="1" wrap="square" lIns="144475" tIns="144475" rIns="144475" bIns="144475" anchor="t" anchorCtr="0">
            <a:noAutofit/>
          </a:bodyPr>
          <a:lstStyle/>
          <a:p>
            <a:pPr marL="444500" lvl="0" indent="-263525" algn="l" rtl="0">
              <a:spcBef>
                <a:spcPts val="0"/>
              </a:spcBef>
              <a:spcAft>
                <a:spcPts val="0"/>
              </a:spcAft>
              <a:buClr>
                <a:schemeClr val="dk1"/>
              </a:buClr>
              <a:buSzPts val="2700"/>
              <a:buFont typeface="Arial"/>
              <a:buNone/>
            </a:pPr>
            <a:r>
              <a:rPr lang="en-US" sz="3600" b="1">
                <a:solidFill>
                  <a:srgbClr val="396DFF"/>
                </a:solidFill>
                <a:latin typeface="Open Sans"/>
                <a:ea typeface="Open Sans"/>
                <a:cs typeface="Open Sans"/>
                <a:sym typeface="Open Sans"/>
              </a:rPr>
              <a:t>Class</a:t>
            </a:r>
            <a:endParaRPr sz="3600" b="1">
              <a:solidFill>
                <a:srgbClr val="396DFF"/>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a:p>
            <a:pPr marL="152400" lvl="0" indent="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05"/>
          <p:cNvSpPr txBox="1">
            <a:spLocks noGrp="1"/>
          </p:cNvSpPr>
          <p:nvPr>
            <p:ph type="body" idx="1"/>
          </p:nvPr>
        </p:nvSpPr>
        <p:spPr>
          <a:xfrm>
            <a:off x="443300" y="2185425"/>
            <a:ext cx="6042600" cy="6478500"/>
          </a:xfrm>
          <a:prstGeom prst="rect">
            <a:avLst/>
          </a:prstGeom>
          <a:noFill/>
          <a:ln>
            <a:noFill/>
          </a:ln>
        </p:spPr>
        <p:txBody>
          <a:bodyPr spcFirstLastPara="1" wrap="square" lIns="144475" tIns="144475" rIns="144475" bIns="144475" anchor="t" anchorCtr="0">
            <a:noAutofit/>
          </a:bodyPr>
          <a:lstStyle/>
          <a:p>
            <a:pPr marL="444500" lvl="0" indent="-263525" algn="l" rtl="0">
              <a:lnSpc>
                <a:spcPct val="100000"/>
              </a:lnSpc>
              <a:spcBef>
                <a:spcPts val="0"/>
              </a:spcBef>
              <a:spcAft>
                <a:spcPts val="0"/>
              </a:spcAft>
              <a:buSzPts val="2700"/>
              <a:buNone/>
            </a:pPr>
            <a:r>
              <a:rPr lang="en-US" sz="3600" b="1">
                <a:solidFill>
                  <a:srgbClr val="396DFF"/>
                </a:solidFill>
              </a:rPr>
              <a:t>ID</a:t>
            </a:r>
            <a:endParaRPr sz="1400">
              <a:solidFill>
                <a:srgbClr val="396DFF"/>
              </a:solidFill>
            </a:endParaRPr>
          </a:p>
          <a:p>
            <a:pPr marL="152400" lvl="0" indent="25400" algn="l" rtl="0">
              <a:lnSpc>
                <a:spcPct val="100000"/>
              </a:lnSpc>
              <a:spcBef>
                <a:spcPts val="1200"/>
              </a:spcBef>
              <a:spcAft>
                <a:spcPts val="0"/>
              </a:spcAft>
              <a:buSzPts val="2700"/>
              <a:buNone/>
            </a:pPr>
            <a:r>
              <a:rPr lang="en-US" sz="3600"/>
              <a:t>An element can have only one ID</a:t>
            </a:r>
            <a:endParaRPr sz="3600"/>
          </a:p>
          <a:p>
            <a:pPr marL="152400" lvl="0" indent="25400" algn="l" rtl="0">
              <a:lnSpc>
                <a:spcPct val="100000"/>
              </a:lnSpc>
              <a:spcBef>
                <a:spcPts val="1200"/>
              </a:spcBef>
              <a:spcAft>
                <a:spcPts val="0"/>
              </a:spcAft>
              <a:buSzPts val="2700"/>
              <a:buNone/>
            </a:pPr>
            <a:endParaRPr sz="3600"/>
          </a:p>
          <a:p>
            <a:pPr marL="152400" lvl="0" indent="25400" algn="l" rtl="0">
              <a:lnSpc>
                <a:spcPct val="100000"/>
              </a:lnSpc>
              <a:spcBef>
                <a:spcPts val="1200"/>
              </a:spcBef>
              <a:spcAft>
                <a:spcPts val="0"/>
              </a:spcAft>
              <a:buSzPts val="2700"/>
              <a:buNone/>
            </a:pPr>
            <a:endParaRPr sz="3600"/>
          </a:p>
          <a:p>
            <a:pPr marL="152400" lvl="0" indent="25400" algn="l" rtl="0">
              <a:lnSpc>
                <a:spcPct val="100000"/>
              </a:lnSpc>
              <a:spcBef>
                <a:spcPts val="1200"/>
              </a:spcBef>
              <a:spcAft>
                <a:spcPts val="0"/>
              </a:spcAft>
              <a:buSzPts val="2700"/>
              <a:buNone/>
            </a:pPr>
            <a:endParaRPr sz="3600"/>
          </a:p>
        </p:txBody>
      </p:sp>
      <p:sp>
        <p:nvSpPr>
          <p:cNvPr id="1057" name="Google Shape;1057;p105"/>
          <p:cNvSpPr txBox="1">
            <a:spLocks noGrp="1"/>
          </p:cNvSpPr>
          <p:nvPr>
            <p:ph type="title"/>
          </p:nvPr>
        </p:nvSpPr>
        <p:spPr>
          <a:xfrm>
            <a:off x="443307" y="843899"/>
            <a:ext cx="12118200" cy="1086000"/>
          </a:xfrm>
          <a:prstGeom prst="rect">
            <a:avLst/>
          </a:prstGeom>
          <a:noFill/>
          <a:ln>
            <a:noFill/>
          </a:ln>
        </p:spPr>
        <p:txBody>
          <a:bodyPr spcFirstLastPara="1" wrap="square" lIns="144475" tIns="144475" rIns="144475" bIns="144475" anchor="t" anchorCtr="0">
            <a:noAutofit/>
          </a:bodyPr>
          <a:lstStyle/>
          <a:p>
            <a:pPr marL="0" lvl="0" indent="0" algn="ctr" rtl="0">
              <a:lnSpc>
                <a:spcPct val="100000"/>
              </a:lnSpc>
              <a:spcBef>
                <a:spcPts val="0"/>
              </a:spcBef>
              <a:spcAft>
                <a:spcPts val="0"/>
              </a:spcAft>
              <a:buSzPts val="8000"/>
              <a:buNone/>
            </a:pPr>
            <a:r>
              <a:rPr lang="en-US"/>
              <a:t>ID vs Class</a:t>
            </a:r>
            <a:endParaRPr/>
          </a:p>
        </p:txBody>
      </p:sp>
      <p:sp>
        <p:nvSpPr>
          <p:cNvPr id="1058" name="Google Shape;1058;p105"/>
          <p:cNvSpPr txBox="1"/>
          <p:nvPr/>
        </p:nvSpPr>
        <p:spPr>
          <a:xfrm>
            <a:off x="6575990" y="2185425"/>
            <a:ext cx="6042600" cy="6478500"/>
          </a:xfrm>
          <a:prstGeom prst="rect">
            <a:avLst/>
          </a:prstGeom>
          <a:noFill/>
          <a:ln>
            <a:noFill/>
          </a:ln>
        </p:spPr>
        <p:txBody>
          <a:bodyPr spcFirstLastPara="1" wrap="square" lIns="144475" tIns="144475" rIns="144475" bIns="144475" anchor="t" anchorCtr="0">
            <a:noAutofit/>
          </a:bodyPr>
          <a:lstStyle/>
          <a:p>
            <a:pPr marL="444500" lvl="0" indent="-263525" algn="l" rtl="0">
              <a:spcBef>
                <a:spcPts val="0"/>
              </a:spcBef>
              <a:spcAft>
                <a:spcPts val="0"/>
              </a:spcAft>
              <a:buClr>
                <a:schemeClr val="dk1"/>
              </a:buClr>
              <a:buSzPts val="2700"/>
              <a:buFont typeface="Arial"/>
              <a:buNone/>
            </a:pPr>
            <a:r>
              <a:rPr lang="en-US" sz="3600" b="1">
                <a:solidFill>
                  <a:srgbClr val="396DFF"/>
                </a:solidFill>
                <a:latin typeface="Open Sans"/>
                <a:ea typeface="Open Sans"/>
                <a:cs typeface="Open Sans"/>
                <a:sym typeface="Open Sans"/>
              </a:rPr>
              <a:t>Class</a:t>
            </a:r>
            <a:endParaRPr sz="3600" b="1">
              <a:solidFill>
                <a:srgbClr val="396DFF"/>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r>
              <a:rPr lang="en-US" sz="3600">
                <a:solidFill>
                  <a:srgbClr val="0A369D"/>
                </a:solidFill>
                <a:latin typeface="Open Sans"/>
                <a:ea typeface="Open Sans"/>
                <a:cs typeface="Open Sans"/>
                <a:sym typeface="Open Sans"/>
              </a:rPr>
              <a:t>An element </a:t>
            </a:r>
            <a:r>
              <a:rPr lang="en-US" sz="3600" b="1">
                <a:solidFill>
                  <a:srgbClr val="0A369D"/>
                </a:solidFill>
                <a:latin typeface="Open Sans"/>
                <a:ea typeface="Open Sans"/>
                <a:cs typeface="Open Sans"/>
                <a:sym typeface="Open Sans"/>
              </a:rPr>
              <a:t>can have multiple classes</a:t>
            </a:r>
            <a:endParaRPr sz="3600" b="1">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a:p>
            <a:pPr marL="152400" lvl="0" indent="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06"/>
          <p:cNvSpPr txBox="1">
            <a:spLocks noGrp="1"/>
          </p:cNvSpPr>
          <p:nvPr>
            <p:ph type="body" idx="1"/>
          </p:nvPr>
        </p:nvSpPr>
        <p:spPr>
          <a:xfrm>
            <a:off x="443300" y="2185425"/>
            <a:ext cx="6263400" cy="6478500"/>
          </a:xfrm>
          <a:prstGeom prst="rect">
            <a:avLst/>
          </a:prstGeom>
          <a:noFill/>
          <a:ln>
            <a:noFill/>
          </a:ln>
        </p:spPr>
        <p:txBody>
          <a:bodyPr spcFirstLastPara="1" wrap="square" lIns="144475" tIns="144475" rIns="144475" bIns="144475" anchor="t" anchorCtr="0">
            <a:noAutofit/>
          </a:bodyPr>
          <a:lstStyle/>
          <a:p>
            <a:pPr marL="444500" lvl="0" indent="-263525" algn="l" rtl="0">
              <a:lnSpc>
                <a:spcPct val="100000"/>
              </a:lnSpc>
              <a:spcBef>
                <a:spcPts val="0"/>
              </a:spcBef>
              <a:spcAft>
                <a:spcPts val="0"/>
              </a:spcAft>
              <a:buSzPts val="2700"/>
              <a:buNone/>
            </a:pPr>
            <a:r>
              <a:rPr lang="en-US" sz="3600" b="1">
                <a:solidFill>
                  <a:srgbClr val="396DFF"/>
                </a:solidFill>
              </a:rPr>
              <a:t>ID</a:t>
            </a:r>
            <a:endParaRPr sz="1400">
              <a:solidFill>
                <a:srgbClr val="396DFF"/>
              </a:solidFill>
            </a:endParaRPr>
          </a:p>
          <a:p>
            <a:pPr marL="152400" lvl="0" indent="25400" algn="l" rtl="0">
              <a:lnSpc>
                <a:spcPct val="100000"/>
              </a:lnSpc>
              <a:spcBef>
                <a:spcPts val="1200"/>
              </a:spcBef>
              <a:spcAft>
                <a:spcPts val="0"/>
              </a:spcAft>
              <a:buSzPts val="2700"/>
              <a:buNone/>
            </a:pPr>
            <a:r>
              <a:rPr lang="en-US" sz="3600"/>
              <a:t>An element can have only one ID</a:t>
            </a:r>
            <a:endParaRPr sz="3600"/>
          </a:p>
          <a:p>
            <a:pPr marL="152400" lvl="0" indent="25400" algn="l" rtl="0">
              <a:lnSpc>
                <a:spcPct val="100000"/>
              </a:lnSpc>
              <a:spcBef>
                <a:spcPts val="1200"/>
              </a:spcBef>
              <a:spcAft>
                <a:spcPts val="0"/>
              </a:spcAft>
              <a:buSzPts val="2700"/>
              <a:buNone/>
            </a:pPr>
            <a:endParaRPr sz="3600"/>
          </a:p>
          <a:p>
            <a:pPr marL="152400" lvl="0" indent="25400" algn="l" rtl="0">
              <a:lnSpc>
                <a:spcPct val="100000"/>
              </a:lnSpc>
              <a:spcBef>
                <a:spcPts val="1200"/>
              </a:spcBef>
              <a:spcAft>
                <a:spcPts val="0"/>
              </a:spcAft>
              <a:buSzPts val="2700"/>
              <a:buNone/>
            </a:pPr>
            <a:r>
              <a:rPr lang="en-US" sz="3600">
                <a:solidFill>
                  <a:srgbClr val="396DFF"/>
                </a:solidFill>
                <a:latin typeface="Source Code Pro"/>
                <a:ea typeface="Source Code Pro"/>
                <a:cs typeface="Source Code Pro"/>
                <a:sym typeface="Source Code Pro"/>
              </a:rPr>
              <a:t>&lt;div id="element-id"&gt;</a:t>
            </a:r>
            <a:endParaRPr sz="3600">
              <a:solidFill>
                <a:srgbClr val="396DFF"/>
              </a:solidFill>
              <a:latin typeface="Source Code Pro"/>
              <a:ea typeface="Source Code Pro"/>
              <a:cs typeface="Source Code Pro"/>
              <a:sym typeface="Source Code Pro"/>
            </a:endParaRPr>
          </a:p>
          <a:p>
            <a:pPr marL="152400" lvl="0" indent="25400" algn="l" rtl="0">
              <a:lnSpc>
                <a:spcPct val="100000"/>
              </a:lnSpc>
              <a:spcBef>
                <a:spcPts val="1200"/>
              </a:spcBef>
              <a:spcAft>
                <a:spcPts val="0"/>
              </a:spcAft>
              <a:buSzPts val="2700"/>
              <a:buNone/>
            </a:pPr>
            <a:endParaRPr sz="3600"/>
          </a:p>
          <a:p>
            <a:pPr marL="152400" lvl="0" indent="25400" algn="l" rtl="0">
              <a:lnSpc>
                <a:spcPct val="100000"/>
              </a:lnSpc>
              <a:spcBef>
                <a:spcPts val="1200"/>
              </a:spcBef>
              <a:spcAft>
                <a:spcPts val="0"/>
              </a:spcAft>
              <a:buSzPts val="2700"/>
              <a:buNone/>
            </a:pPr>
            <a:endParaRPr sz="3600"/>
          </a:p>
        </p:txBody>
      </p:sp>
      <p:sp>
        <p:nvSpPr>
          <p:cNvPr id="1064" name="Google Shape;1064;p106"/>
          <p:cNvSpPr txBox="1">
            <a:spLocks noGrp="1"/>
          </p:cNvSpPr>
          <p:nvPr>
            <p:ph type="title"/>
          </p:nvPr>
        </p:nvSpPr>
        <p:spPr>
          <a:xfrm>
            <a:off x="443307" y="843899"/>
            <a:ext cx="12118200" cy="1086000"/>
          </a:xfrm>
          <a:prstGeom prst="rect">
            <a:avLst/>
          </a:prstGeom>
          <a:noFill/>
          <a:ln>
            <a:noFill/>
          </a:ln>
        </p:spPr>
        <p:txBody>
          <a:bodyPr spcFirstLastPara="1" wrap="square" lIns="144475" tIns="144475" rIns="144475" bIns="144475" anchor="t" anchorCtr="0">
            <a:noAutofit/>
          </a:bodyPr>
          <a:lstStyle/>
          <a:p>
            <a:pPr marL="0" lvl="0" indent="0" algn="ctr" rtl="0">
              <a:lnSpc>
                <a:spcPct val="100000"/>
              </a:lnSpc>
              <a:spcBef>
                <a:spcPts val="0"/>
              </a:spcBef>
              <a:spcAft>
                <a:spcPts val="0"/>
              </a:spcAft>
              <a:buSzPts val="8000"/>
              <a:buNone/>
            </a:pPr>
            <a:r>
              <a:rPr lang="en-US"/>
              <a:t>ID vs Class</a:t>
            </a:r>
            <a:endParaRPr/>
          </a:p>
        </p:txBody>
      </p:sp>
      <p:sp>
        <p:nvSpPr>
          <p:cNvPr id="1065" name="Google Shape;1065;p106"/>
          <p:cNvSpPr txBox="1"/>
          <p:nvPr/>
        </p:nvSpPr>
        <p:spPr>
          <a:xfrm>
            <a:off x="6575990" y="2185425"/>
            <a:ext cx="6042600" cy="6478500"/>
          </a:xfrm>
          <a:prstGeom prst="rect">
            <a:avLst/>
          </a:prstGeom>
          <a:noFill/>
          <a:ln>
            <a:noFill/>
          </a:ln>
        </p:spPr>
        <p:txBody>
          <a:bodyPr spcFirstLastPara="1" wrap="square" lIns="144475" tIns="144475" rIns="144475" bIns="144475" anchor="t" anchorCtr="0">
            <a:noAutofit/>
          </a:bodyPr>
          <a:lstStyle/>
          <a:p>
            <a:pPr marL="444500" lvl="0" indent="-263525" algn="l" rtl="0">
              <a:spcBef>
                <a:spcPts val="0"/>
              </a:spcBef>
              <a:spcAft>
                <a:spcPts val="0"/>
              </a:spcAft>
              <a:buClr>
                <a:schemeClr val="dk1"/>
              </a:buClr>
              <a:buSzPts val="2700"/>
              <a:buFont typeface="Arial"/>
              <a:buNone/>
            </a:pPr>
            <a:r>
              <a:rPr lang="en-US" sz="3600" b="1">
                <a:solidFill>
                  <a:srgbClr val="396DFF"/>
                </a:solidFill>
                <a:latin typeface="Open Sans"/>
                <a:ea typeface="Open Sans"/>
                <a:cs typeface="Open Sans"/>
                <a:sym typeface="Open Sans"/>
              </a:rPr>
              <a:t>Class</a:t>
            </a:r>
            <a:endParaRPr sz="3600" b="1">
              <a:solidFill>
                <a:srgbClr val="396DFF"/>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r>
              <a:rPr lang="en-US" sz="3600">
                <a:solidFill>
                  <a:srgbClr val="0A369D"/>
                </a:solidFill>
                <a:latin typeface="Open Sans"/>
                <a:ea typeface="Open Sans"/>
                <a:cs typeface="Open Sans"/>
                <a:sym typeface="Open Sans"/>
              </a:rPr>
              <a:t>An element can have multiple classes</a:t>
            </a: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r>
              <a:rPr lang="en-US" sz="3200">
                <a:solidFill>
                  <a:srgbClr val="396DFF"/>
                </a:solidFill>
                <a:latin typeface="Source Code Pro"/>
                <a:ea typeface="Source Code Pro"/>
                <a:cs typeface="Source Code Pro"/>
                <a:sym typeface="Source Code Pro"/>
              </a:rPr>
              <a:t>&lt;div class="class1 class2 class3"&gt;</a:t>
            </a:r>
            <a:endParaRPr sz="3600">
              <a:solidFill>
                <a:srgbClr val="396DFF"/>
              </a:solidFill>
              <a:latin typeface="Source Code Pro"/>
              <a:ea typeface="Source Code Pro"/>
              <a:cs typeface="Source Code Pro"/>
              <a:sym typeface="Source Code Pro"/>
            </a:endParaRPr>
          </a:p>
          <a:p>
            <a:pPr marL="152400" lvl="0" indent="25400" algn="l" rtl="0">
              <a:spcBef>
                <a:spcPts val="1200"/>
              </a:spcBef>
              <a:spcAft>
                <a:spcPts val="0"/>
              </a:spcAft>
              <a:buClr>
                <a:schemeClr val="dk1"/>
              </a:buClr>
              <a:buSzPts val="2700"/>
              <a:buFont typeface="Arial"/>
              <a:buNone/>
            </a:pPr>
            <a:endParaRPr sz="3600">
              <a:solidFill>
                <a:srgbClr val="396DFF"/>
              </a:solidFill>
              <a:latin typeface="Source Code Pro"/>
              <a:ea typeface="Source Code Pro"/>
              <a:cs typeface="Source Code Pro"/>
              <a:sym typeface="Source Code Pro"/>
            </a:endParaRPr>
          </a:p>
          <a:p>
            <a:pPr marL="152400" lvl="0" indent="25400" algn="l" rtl="0">
              <a:spcBef>
                <a:spcPts val="1200"/>
              </a:spcBef>
              <a:spcAft>
                <a:spcPts val="0"/>
              </a:spcAft>
              <a:buClr>
                <a:schemeClr val="dk1"/>
              </a:buClr>
              <a:buSzPts val="2700"/>
              <a:buFont typeface="Arial"/>
              <a:buNone/>
            </a:pPr>
            <a:r>
              <a:rPr lang="en-US" sz="3600">
                <a:solidFill>
                  <a:srgbClr val="396DFF"/>
                </a:solidFill>
                <a:latin typeface="Source Code Pro"/>
                <a:ea typeface="Source Code Pro"/>
                <a:cs typeface="Source Code Pro"/>
                <a:sym typeface="Source Code Pro"/>
              </a:rPr>
              <a:t>Ex:</a:t>
            </a:r>
            <a:endParaRPr sz="3600">
              <a:solidFill>
                <a:srgbClr val="396DFF"/>
              </a:solidFill>
              <a:latin typeface="Source Code Pro"/>
              <a:ea typeface="Source Code Pro"/>
              <a:cs typeface="Source Code Pro"/>
              <a:sym typeface="Source Code Pro"/>
            </a:endParaRPr>
          </a:p>
          <a:p>
            <a:pPr marL="152400" lvl="0" indent="25400" algn="l" rtl="0">
              <a:spcBef>
                <a:spcPts val="1200"/>
              </a:spcBef>
              <a:spcAft>
                <a:spcPts val="0"/>
              </a:spcAft>
              <a:buClr>
                <a:schemeClr val="dk1"/>
              </a:buClr>
              <a:buSzPts val="2700"/>
              <a:buFont typeface="Arial"/>
              <a:buNone/>
            </a:pPr>
            <a:r>
              <a:rPr lang="en-US" sz="3200">
                <a:solidFill>
                  <a:srgbClr val="396DFF"/>
                </a:solidFill>
                <a:latin typeface="Source Code Pro"/>
                <a:ea typeface="Source Code Pro"/>
                <a:cs typeface="Source Code Pro"/>
                <a:sym typeface="Source Code Pro"/>
              </a:rPr>
              <a:t>&lt;div class="list-item container"&gt;</a:t>
            </a:r>
            <a:endParaRPr sz="3200">
              <a:solidFill>
                <a:srgbClr val="0A369D"/>
              </a:solidFill>
              <a:latin typeface="Open Sans"/>
              <a:ea typeface="Open Sans"/>
              <a:cs typeface="Open Sans"/>
              <a:sym typeface="Open Sans"/>
            </a:endParaRPr>
          </a:p>
          <a:p>
            <a:pPr marL="152400" lvl="0" indent="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07"/>
          <p:cNvSpPr txBox="1">
            <a:spLocks noGrp="1"/>
          </p:cNvSpPr>
          <p:nvPr>
            <p:ph type="body" idx="1"/>
          </p:nvPr>
        </p:nvSpPr>
        <p:spPr>
          <a:xfrm>
            <a:off x="443300" y="2185425"/>
            <a:ext cx="6042600" cy="6478500"/>
          </a:xfrm>
          <a:prstGeom prst="rect">
            <a:avLst/>
          </a:prstGeom>
          <a:noFill/>
          <a:ln>
            <a:noFill/>
          </a:ln>
        </p:spPr>
        <p:txBody>
          <a:bodyPr spcFirstLastPara="1" wrap="square" lIns="144475" tIns="144475" rIns="144475" bIns="144475" anchor="t" anchorCtr="0">
            <a:noAutofit/>
          </a:bodyPr>
          <a:lstStyle/>
          <a:p>
            <a:pPr marL="444500" lvl="0" indent="-263525" algn="l" rtl="0">
              <a:lnSpc>
                <a:spcPct val="100000"/>
              </a:lnSpc>
              <a:spcBef>
                <a:spcPts val="0"/>
              </a:spcBef>
              <a:spcAft>
                <a:spcPts val="0"/>
              </a:spcAft>
              <a:buClr>
                <a:schemeClr val="lt1"/>
              </a:buClr>
              <a:buSzPts val="2700"/>
              <a:buFont typeface="Helvetica Neue"/>
              <a:buNone/>
            </a:pPr>
            <a:r>
              <a:rPr lang="en-US" sz="3600" b="1" dirty="0">
                <a:solidFill>
                  <a:srgbClr val="396DFF"/>
                </a:solidFill>
              </a:rPr>
              <a:t>ID</a:t>
            </a:r>
            <a:endParaRPr sz="1400" dirty="0">
              <a:solidFill>
                <a:srgbClr val="396DFF"/>
              </a:solidFill>
            </a:endParaRPr>
          </a:p>
          <a:p>
            <a:pPr marL="152400" lvl="0" indent="25400" algn="l" rtl="0">
              <a:lnSpc>
                <a:spcPct val="100000"/>
              </a:lnSpc>
              <a:spcBef>
                <a:spcPts val="1200"/>
              </a:spcBef>
              <a:spcAft>
                <a:spcPts val="0"/>
              </a:spcAft>
              <a:buClr>
                <a:schemeClr val="lt1"/>
              </a:buClr>
              <a:buSzPts val="2700"/>
              <a:buFont typeface="Helvetica Neue"/>
              <a:buNone/>
            </a:pPr>
            <a:r>
              <a:rPr lang="en-US" sz="3600" dirty="0"/>
              <a:t>An element can have only one ID</a:t>
            </a:r>
            <a:endParaRPr sz="3600" dirty="0"/>
          </a:p>
          <a:p>
            <a:pPr marL="152400" lvl="0" indent="25400" algn="l" rtl="0">
              <a:lnSpc>
                <a:spcPct val="100000"/>
              </a:lnSpc>
              <a:spcBef>
                <a:spcPts val="1200"/>
              </a:spcBef>
              <a:spcAft>
                <a:spcPts val="0"/>
              </a:spcAft>
              <a:buClr>
                <a:schemeClr val="lt1"/>
              </a:buClr>
              <a:buSzPts val="2700"/>
              <a:buFont typeface="Helvetica Neue"/>
              <a:buNone/>
            </a:pPr>
            <a:endParaRPr sz="3600" dirty="0"/>
          </a:p>
          <a:p>
            <a:pPr marL="152400" lvl="0" indent="25400" algn="l" rtl="0">
              <a:lnSpc>
                <a:spcPct val="100000"/>
              </a:lnSpc>
              <a:spcBef>
                <a:spcPts val="1200"/>
              </a:spcBef>
              <a:spcAft>
                <a:spcPts val="0"/>
              </a:spcAft>
              <a:buClr>
                <a:schemeClr val="lt1"/>
              </a:buClr>
              <a:buSzPts val="2700"/>
              <a:buFont typeface="Helvetica Neue"/>
              <a:buNone/>
            </a:pPr>
            <a:r>
              <a:rPr lang="en-US" sz="3600" dirty="0"/>
              <a:t>IDs must be unique in any given HTML document</a:t>
            </a:r>
            <a:endParaRPr sz="3600" dirty="0"/>
          </a:p>
          <a:p>
            <a:pPr marL="152400" lvl="0" indent="25400" algn="l" rtl="0">
              <a:lnSpc>
                <a:spcPct val="100000"/>
              </a:lnSpc>
              <a:spcBef>
                <a:spcPts val="1200"/>
              </a:spcBef>
              <a:spcAft>
                <a:spcPts val="0"/>
              </a:spcAft>
              <a:buSzPts val="2700"/>
              <a:buNone/>
            </a:pPr>
            <a:endParaRPr sz="3600" dirty="0"/>
          </a:p>
        </p:txBody>
      </p:sp>
      <p:sp>
        <p:nvSpPr>
          <p:cNvPr id="1071" name="Google Shape;1071;p107"/>
          <p:cNvSpPr txBox="1">
            <a:spLocks noGrp="1"/>
          </p:cNvSpPr>
          <p:nvPr>
            <p:ph type="title"/>
          </p:nvPr>
        </p:nvSpPr>
        <p:spPr>
          <a:xfrm>
            <a:off x="443307" y="843899"/>
            <a:ext cx="12118200" cy="1086000"/>
          </a:xfrm>
          <a:prstGeom prst="rect">
            <a:avLst/>
          </a:prstGeom>
          <a:noFill/>
          <a:ln>
            <a:noFill/>
          </a:ln>
        </p:spPr>
        <p:txBody>
          <a:bodyPr spcFirstLastPara="1" wrap="square" lIns="144475" tIns="144475" rIns="144475" bIns="144475" anchor="t" anchorCtr="0">
            <a:noAutofit/>
          </a:bodyPr>
          <a:lstStyle/>
          <a:p>
            <a:pPr marL="0" lvl="0" indent="0" algn="ctr" rtl="0">
              <a:lnSpc>
                <a:spcPct val="100000"/>
              </a:lnSpc>
              <a:spcBef>
                <a:spcPts val="0"/>
              </a:spcBef>
              <a:spcAft>
                <a:spcPts val="0"/>
              </a:spcAft>
              <a:buSzPts val="8000"/>
              <a:buNone/>
            </a:pPr>
            <a:r>
              <a:rPr lang="en-US"/>
              <a:t>ID vs Class</a:t>
            </a:r>
            <a:endParaRPr/>
          </a:p>
        </p:txBody>
      </p:sp>
      <p:sp>
        <p:nvSpPr>
          <p:cNvPr id="1072" name="Google Shape;1072;p107"/>
          <p:cNvSpPr txBox="1"/>
          <p:nvPr/>
        </p:nvSpPr>
        <p:spPr>
          <a:xfrm>
            <a:off x="6575990" y="2185425"/>
            <a:ext cx="6042600" cy="6478500"/>
          </a:xfrm>
          <a:prstGeom prst="rect">
            <a:avLst/>
          </a:prstGeom>
          <a:noFill/>
          <a:ln>
            <a:noFill/>
          </a:ln>
        </p:spPr>
        <p:txBody>
          <a:bodyPr spcFirstLastPara="1" wrap="square" lIns="144475" tIns="144475" rIns="144475" bIns="144475" anchor="t" anchorCtr="0">
            <a:noAutofit/>
          </a:bodyPr>
          <a:lstStyle/>
          <a:p>
            <a:pPr marL="444500" lvl="0" indent="-263525" algn="l" rtl="0">
              <a:spcBef>
                <a:spcPts val="0"/>
              </a:spcBef>
              <a:spcAft>
                <a:spcPts val="0"/>
              </a:spcAft>
              <a:buClr>
                <a:schemeClr val="dk1"/>
              </a:buClr>
              <a:buSzPts val="2700"/>
              <a:buFont typeface="Arial"/>
              <a:buNone/>
            </a:pPr>
            <a:r>
              <a:rPr lang="en-US" sz="3600" b="1">
                <a:solidFill>
                  <a:srgbClr val="396DFF"/>
                </a:solidFill>
                <a:latin typeface="Open Sans"/>
                <a:ea typeface="Open Sans"/>
                <a:cs typeface="Open Sans"/>
                <a:sym typeface="Open Sans"/>
              </a:rPr>
              <a:t>Class</a:t>
            </a:r>
            <a:endParaRPr sz="3600" b="1">
              <a:solidFill>
                <a:srgbClr val="396DFF"/>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r>
              <a:rPr lang="en-US" sz="3600">
                <a:solidFill>
                  <a:srgbClr val="0A369D"/>
                </a:solidFill>
                <a:latin typeface="Open Sans"/>
                <a:ea typeface="Open Sans"/>
                <a:cs typeface="Open Sans"/>
                <a:sym typeface="Open Sans"/>
              </a:rPr>
              <a:t>An element can have multiple classes</a:t>
            </a: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r>
              <a:rPr lang="en-US" sz="3600">
                <a:solidFill>
                  <a:srgbClr val="0A369D"/>
                </a:solidFill>
                <a:latin typeface="Open Sans"/>
                <a:ea typeface="Open Sans"/>
                <a:cs typeface="Open Sans"/>
                <a:sym typeface="Open Sans"/>
              </a:rPr>
              <a:t>Can use the same class on multiple elements</a:t>
            </a:r>
            <a:endParaRPr sz="3600">
              <a:solidFill>
                <a:srgbClr val="0A369D"/>
              </a:solidFill>
              <a:latin typeface="Open Sans"/>
              <a:ea typeface="Open Sans"/>
              <a:cs typeface="Open Sans"/>
              <a:sym typeface="Open Sans"/>
            </a:endParaRPr>
          </a:p>
        </p:txBody>
      </p:sp>
      <p:sp>
        <p:nvSpPr>
          <p:cNvPr id="3" name="TextBox 2">
            <a:extLst>
              <a:ext uri="{FF2B5EF4-FFF2-40B4-BE49-F238E27FC236}">
                <a16:creationId xmlns:a16="http://schemas.microsoft.com/office/drawing/2014/main" id="{56D26516-8C7D-FE38-F715-C94F9A3A808B}"/>
              </a:ext>
            </a:extLst>
          </p:cNvPr>
          <p:cNvSpPr txBox="1"/>
          <p:nvPr/>
        </p:nvSpPr>
        <p:spPr>
          <a:xfrm>
            <a:off x="3395168" y="6519963"/>
            <a:ext cx="6499654" cy="3005182"/>
          </a:xfrm>
          <a:prstGeom prst="rect">
            <a:avLst/>
          </a:prstGeom>
          <a:noFill/>
        </p:spPr>
        <p:txBody>
          <a:bodyPr wrap="square">
            <a:spAutoFit/>
          </a:bodyPr>
          <a:lstStyle/>
          <a:p>
            <a:pPr marL="0" marR="0" lvl="0" indent="0" algn="l" rtl="0">
              <a:lnSpc>
                <a:spcPct val="117999"/>
              </a:lnSpc>
              <a:spcBef>
                <a:spcPts val="0"/>
              </a:spcBef>
              <a:spcAft>
                <a:spcPts val="0"/>
              </a:spcAft>
              <a:buClr>
                <a:schemeClr val="dk1"/>
              </a:buClr>
              <a:buSzPts val="1100"/>
              <a:buFont typeface="Arial"/>
              <a:buNone/>
            </a:pPr>
            <a:r>
              <a:rPr lang="en-US" altLang="zh-CN" sz="1800" dirty="0"/>
              <a:t>IDs </a:t>
            </a:r>
            <a:r>
              <a:rPr lang="en-US" altLang="zh-CN" sz="1800" b="1" dirty="0"/>
              <a:t>must be unique </a:t>
            </a:r>
            <a:r>
              <a:rPr lang="en-US" altLang="zh-CN" sz="1800" dirty="0"/>
              <a:t>in a document while you can use the same class on multiple elements. </a:t>
            </a:r>
            <a:r>
              <a:rPr lang="en-US" altLang="zh-CN" sz="1800" b="1" dirty="0"/>
              <a:t>So say that you want to make a lot of different elements in your page have the font color red. If you were to use Id, you’d have to make a new id for every single element </a:t>
            </a:r>
            <a:r>
              <a:rPr lang="en-US" altLang="zh-CN" sz="1800" dirty="0"/>
              <a:t>rather than just reuse the same class across multiple elements. So there is a 1 to 1 relationship between an id and an html element. You can’t have multiple ids per element and you can’t have multiple elements per id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7"/>
          <p:cNvPicPr preferRelativeResize="0"/>
          <p:nvPr/>
        </p:nvPicPr>
        <p:blipFill rotWithShape="1">
          <a:blip r:embed="rId3">
            <a:alphaModFix/>
          </a:blip>
          <a:srcRect/>
          <a:stretch/>
        </p:blipFill>
        <p:spPr>
          <a:xfrm>
            <a:off x="338125" y="468173"/>
            <a:ext cx="12330322" cy="8804695"/>
          </a:xfrm>
          <a:prstGeom prst="rect">
            <a:avLst/>
          </a:prstGeom>
          <a:noFill/>
          <a:ln>
            <a:noFill/>
          </a:ln>
        </p:spPr>
      </p:pic>
      <p:sp>
        <p:nvSpPr>
          <p:cNvPr id="132" name="Google Shape;132;p27"/>
          <p:cNvSpPr/>
          <p:nvPr/>
        </p:nvSpPr>
        <p:spPr>
          <a:xfrm>
            <a:off x="2861056" y="546202"/>
            <a:ext cx="1846682" cy="167761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33" name="Google Shape;133;p27"/>
          <p:cNvSpPr/>
          <p:nvPr/>
        </p:nvSpPr>
        <p:spPr>
          <a:xfrm>
            <a:off x="4794436" y="546202"/>
            <a:ext cx="5375317" cy="167761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34" name="Google Shape;134;p27"/>
          <p:cNvSpPr/>
          <p:nvPr/>
        </p:nvSpPr>
        <p:spPr>
          <a:xfrm>
            <a:off x="2861056" y="2306185"/>
            <a:ext cx="7304363" cy="687520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35" name="Google Shape;135;p27"/>
          <p:cNvSpPr/>
          <p:nvPr/>
        </p:nvSpPr>
        <p:spPr>
          <a:xfrm>
            <a:off x="2770022" y="468173"/>
            <a:ext cx="7482095" cy="878691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36" name="Google Shape;136;p27"/>
          <p:cNvSpPr/>
          <p:nvPr/>
        </p:nvSpPr>
        <p:spPr>
          <a:xfrm>
            <a:off x="338125" y="468173"/>
            <a:ext cx="12330300" cy="878700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108"/>
          <p:cNvSpPr txBox="1">
            <a:spLocks noGrp="1"/>
          </p:cNvSpPr>
          <p:nvPr>
            <p:ph type="body" idx="1"/>
          </p:nvPr>
        </p:nvSpPr>
        <p:spPr>
          <a:xfrm>
            <a:off x="443300" y="2185425"/>
            <a:ext cx="6042600" cy="6478500"/>
          </a:xfrm>
          <a:prstGeom prst="rect">
            <a:avLst/>
          </a:prstGeom>
          <a:noFill/>
          <a:ln>
            <a:noFill/>
          </a:ln>
        </p:spPr>
        <p:txBody>
          <a:bodyPr spcFirstLastPara="1" wrap="square" lIns="144475" tIns="144475" rIns="144475" bIns="144475" anchor="t" anchorCtr="0">
            <a:noAutofit/>
          </a:bodyPr>
          <a:lstStyle/>
          <a:p>
            <a:pPr marL="444500" lvl="0" indent="-263525" algn="l" rtl="0">
              <a:lnSpc>
                <a:spcPct val="100000"/>
              </a:lnSpc>
              <a:spcBef>
                <a:spcPts val="0"/>
              </a:spcBef>
              <a:spcAft>
                <a:spcPts val="0"/>
              </a:spcAft>
              <a:buClr>
                <a:schemeClr val="lt1"/>
              </a:buClr>
              <a:buSzPts val="2700"/>
              <a:buFont typeface="Helvetica Neue"/>
              <a:buNone/>
            </a:pPr>
            <a:r>
              <a:rPr lang="en-US" sz="3600" b="1">
                <a:solidFill>
                  <a:srgbClr val="396DFF"/>
                </a:solidFill>
              </a:rPr>
              <a:t>ID</a:t>
            </a:r>
            <a:endParaRPr sz="1400">
              <a:solidFill>
                <a:srgbClr val="396DFF"/>
              </a:solidFill>
            </a:endParaRPr>
          </a:p>
          <a:p>
            <a:pPr marL="152400" lvl="0" indent="25400" algn="l" rtl="0">
              <a:lnSpc>
                <a:spcPct val="100000"/>
              </a:lnSpc>
              <a:spcBef>
                <a:spcPts val="1200"/>
              </a:spcBef>
              <a:spcAft>
                <a:spcPts val="0"/>
              </a:spcAft>
              <a:buClr>
                <a:schemeClr val="lt1"/>
              </a:buClr>
              <a:buSzPts val="2700"/>
              <a:buFont typeface="Helvetica Neue"/>
              <a:buNone/>
            </a:pPr>
            <a:r>
              <a:rPr lang="en-US" sz="3600"/>
              <a:t>An element can have only one ID</a:t>
            </a:r>
            <a:endParaRPr sz="3600"/>
          </a:p>
          <a:p>
            <a:pPr marL="152400" lvl="0" indent="25400" algn="l" rtl="0">
              <a:lnSpc>
                <a:spcPct val="100000"/>
              </a:lnSpc>
              <a:spcBef>
                <a:spcPts val="1200"/>
              </a:spcBef>
              <a:spcAft>
                <a:spcPts val="0"/>
              </a:spcAft>
              <a:buClr>
                <a:schemeClr val="lt1"/>
              </a:buClr>
              <a:buSzPts val="2700"/>
              <a:buFont typeface="Helvetica Neue"/>
              <a:buNone/>
            </a:pPr>
            <a:endParaRPr sz="3600"/>
          </a:p>
          <a:p>
            <a:pPr marL="152400" lvl="0" indent="25400" algn="l" rtl="0">
              <a:lnSpc>
                <a:spcPct val="100000"/>
              </a:lnSpc>
              <a:spcBef>
                <a:spcPts val="1200"/>
              </a:spcBef>
              <a:spcAft>
                <a:spcPts val="0"/>
              </a:spcAft>
              <a:buClr>
                <a:schemeClr val="lt1"/>
              </a:buClr>
              <a:buSzPts val="2700"/>
              <a:buFont typeface="Helvetica Neue"/>
              <a:buNone/>
            </a:pPr>
            <a:r>
              <a:rPr lang="en-US" sz="3600"/>
              <a:t>IDs must be unique in any given HTML document</a:t>
            </a:r>
            <a:endParaRPr sz="3600"/>
          </a:p>
          <a:p>
            <a:pPr marL="152400" lvl="0" indent="25400" algn="l" rtl="0">
              <a:lnSpc>
                <a:spcPct val="100000"/>
              </a:lnSpc>
              <a:spcBef>
                <a:spcPts val="1200"/>
              </a:spcBef>
              <a:spcAft>
                <a:spcPts val="0"/>
              </a:spcAft>
              <a:buSzPts val="2700"/>
              <a:buNone/>
            </a:pPr>
            <a:endParaRPr sz="3600"/>
          </a:p>
        </p:txBody>
      </p:sp>
      <p:sp>
        <p:nvSpPr>
          <p:cNvPr id="1078" name="Google Shape;1078;p108"/>
          <p:cNvSpPr txBox="1">
            <a:spLocks noGrp="1"/>
          </p:cNvSpPr>
          <p:nvPr>
            <p:ph type="title"/>
          </p:nvPr>
        </p:nvSpPr>
        <p:spPr>
          <a:xfrm>
            <a:off x="443307" y="843899"/>
            <a:ext cx="12118200" cy="1086000"/>
          </a:xfrm>
          <a:prstGeom prst="rect">
            <a:avLst/>
          </a:prstGeom>
          <a:noFill/>
          <a:ln>
            <a:noFill/>
          </a:ln>
        </p:spPr>
        <p:txBody>
          <a:bodyPr spcFirstLastPara="1" wrap="square" lIns="144475" tIns="144475" rIns="144475" bIns="144475" anchor="t" anchorCtr="0">
            <a:noAutofit/>
          </a:bodyPr>
          <a:lstStyle/>
          <a:p>
            <a:pPr marL="0" lvl="0" indent="0" algn="ctr" rtl="0">
              <a:lnSpc>
                <a:spcPct val="100000"/>
              </a:lnSpc>
              <a:spcBef>
                <a:spcPts val="0"/>
              </a:spcBef>
              <a:spcAft>
                <a:spcPts val="0"/>
              </a:spcAft>
              <a:buSzPts val="8000"/>
              <a:buNone/>
            </a:pPr>
            <a:r>
              <a:rPr lang="en-US"/>
              <a:t>ID vs Class</a:t>
            </a:r>
            <a:endParaRPr/>
          </a:p>
        </p:txBody>
      </p:sp>
      <p:sp>
        <p:nvSpPr>
          <p:cNvPr id="1079" name="Google Shape;1079;p108"/>
          <p:cNvSpPr txBox="1"/>
          <p:nvPr/>
        </p:nvSpPr>
        <p:spPr>
          <a:xfrm>
            <a:off x="6575990" y="2185425"/>
            <a:ext cx="6042600" cy="6478500"/>
          </a:xfrm>
          <a:prstGeom prst="rect">
            <a:avLst/>
          </a:prstGeom>
          <a:noFill/>
          <a:ln>
            <a:noFill/>
          </a:ln>
        </p:spPr>
        <p:txBody>
          <a:bodyPr spcFirstLastPara="1" wrap="square" lIns="144475" tIns="144475" rIns="144475" bIns="144475" anchor="t" anchorCtr="0">
            <a:noAutofit/>
          </a:bodyPr>
          <a:lstStyle/>
          <a:p>
            <a:pPr marL="444500" lvl="0" indent="-263525" algn="l" rtl="0">
              <a:spcBef>
                <a:spcPts val="0"/>
              </a:spcBef>
              <a:spcAft>
                <a:spcPts val="0"/>
              </a:spcAft>
              <a:buClr>
                <a:schemeClr val="dk1"/>
              </a:buClr>
              <a:buSzPts val="2700"/>
              <a:buFont typeface="Arial"/>
              <a:buNone/>
            </a:pPr>
            <a:r>
              <a:rPr lang="en-US" sz="3600" b="1">
                <a:solidFill>
                  <a:srgbClr val="396DFF"/>
                </a:solidFill>
                <a:latin typeface="Open Sans"/>
                <a:ea typeface="Open Sans"/>
                <a:cs typeface="Open Sans"/>
                <a:sym typeface="Open Sans"/>
              </a:rPr>
              <a:t>Class</a:t>
            </a:r>
            <a:endParaRPr sz="3600" b="1">
              <a:solidFill>
                <a:srgbClr val="396DFF"/>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r>
              <a:rPr lang="en-US" sz="3600">
                <a:solidFill>
                  <a:srgbClr val="0A369D"/>
                </a:solidFill>
                <a:latin typeface="Open Sans"/>
                <a:ea typeface="Open Sans"/>
                <a:cs typeface="Open Sans"/>
                <a:sym typeface="Open Sans"/>
              </a:rPr>
              <a:t>An element can have multiple classes</a:t>
            </a: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r>
              <a:rPr lang="en-US" sz="3600">
                <a:solidFill>
                  <a:srgbClr val="0A369D"/>
                </a:solidFill>
                <a:latin typeface="Open Sans"/>
                <a:ea typeface="Open Sans"/>
                <a:cs typeface="Open Sans"/>
                <a:sym typeface="Open Sans"/>
              </a:rPr>
              <a:t>Can use the same class on multiple elements</a:t>
            </a: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a:p>
            <a:pPr marL="152400" lvl="0" indent="25400" algn="ctr" rtl="0">
              <a:spcBef>
                <a:spcPts val="1200"/>
              </a:spcBef>
              <a:spcAft>
                <a:spcPts val="0"/>
              </a:spcAft>
              <a:buClr>
                <a:schemeClr val="dk1"/>
              </a:buClr>
              <a:buSzPts val="2700"/>
              <a:buFont typeface="Arial"/>
              <a:buNone/>
            </a:pPr>
            <a:r>
              <a:rPr lang="en-US" sz="3600">
                <a:solidFill>
                  <a:srgbClr val="0A369D"/>
                </a:solidFill>
                <a:latin typeface="Open Sans"/>
                <a:ea typeface="Open Sans"/>
                <a:cs typeface="Open Sans"/>
                <a:sym typeface="Open Sans"/>
              </a:rPr>
              <a:t>(They can be reused!)</a:t>
            </a:r>
            <a:endParaRPr sz="3600">
              <a:solidFill>
                <a:srgbClr val="0A369D"/>
              </a:solidFill>
              <a:latin typeface="Open Sans"/>
              <a:ea typeface="Open Sans"/>
              <a:cs typeface="Open Sans"/>
              <a:sym typeface="Open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9"/>
          <p:cNvSpPr txBox="1">
            <a:spLocks noGrp="1"/>
          </p:cNvSpPr>
          <p:nvPr>
            <p:ph type="body" idx="1"/>
          </p:nvPr>
        </p:nvSpPr>
        <p:spPr>
          <a:xfrm>
            <a:off x="443300" y="2185425"/>
            <a:ext cx="6294600" cy="6478500"/>
          </a:xfrm>
          <a:prstGeom prst="rect">
            <a:avLst/>
          </a:prstGeom>
          <a:noFill/>
          <a:ln>
            <a:noFill/>
          </a:ln>
        </p:spPr>
        <p:txBody>
          <a:bodyPr spcFirstLastPara="1" wrap="square" lIns="144475" tIns="144475" rIns="144475" bIns="144475" anchor="t" anchorCtr="0">
            <a:noAutofit/>
          </a:bodyPr>
          <a:lstStyle/>
          <a:p>
            <a:pPr marL="444500" lvl="0" indent="-263525" algn="l" rtl="0">
              <a:lnSpc>
                <a:spcPct val="100000"/>
              </a:lnSpc>
              <a:spcBef>
                <a:spcPts val="0"/>
              </a:spcBef>
              <a:spcAft>
                <a:spcPts val="0"/>
              </a:spcAft>
              <a:buSzPts val="2700"/>
              <a:buNone/>
            </a:pPr>
            <a:r>
              <a:rPr lang="en-US" sz="3600" b="1">
                <a:solidFill>
                  <a:srgbClr val="396DFF"/>
                </a:solidFill>
              </a:rPr>
              <a:t>ID</a:t>
            </a:r>
            <a:endParaRPr sz="1400">
              <a:solidFill>
                <a:srgbClr val="396DFF"/>
              </a:solidFill>
            </a:endParaRPr>
          </a:p>
          <a:p>
            <a:pPr marL="152400" lvl="0" indent="25400" algn="l" rtl="0">
              <a:lnSpc>
                <a:spcPct val="100000"/>
              </a:lnSpc>
              <a:spcBef>
                <a:spcPts val="1200"/>
              </a:spcBef>
              <a:spcAft>
                <a:spcPts val="0"/>
              </a:spcAft>
              <a:buClr>
                <a:schemeClr val="dk1"/>
              </a:buClr>
              <a:buSzPts val="2700"/>
              <a:buFont typeface="Arial"/>
              <a:buNone/>
            </a:pPr>
            <a:r>
              <a:rPr lang="en-US" sz="3600"/>
              <a:t>An element can have only one ID</a:t>
            </a:r>
            <a:endParaRPr sz="3600"/>
          </a:p>
          <a:p>
            <a:pPr marL="152400" lvl="0" indent="25400" algn="l" rtl="0">
              <a:lnSpc>
                <a:spcPct val="100000"/>
              </a:lnSpc>
              <a:spcBef>
                <a:spcPts val="1200"/>
              </a:spcBef>
              <a:spcAft>
                <a:spcPts val="0"/>
              </a:spcAft>
              <a:buClr>
                <a:schemeClr val="dk1"/>
              </a:buClr>
              <a:buSzPts val="2700"/>
              <a:buFont typeface="Arial"/>
              <a:buNone/>
            </a:pPr>
            <a:endParaRPr sz="3600"/>
          </a:p>
          <a:p>
            <a:pPr marL="152400" lvl="0" indent="25400" algn="l" rtl="0">
              <a:lnSpc>
                <a:spcPct val="100000"/>
              </a:lnSpc>
              <a:spcBef>
                <a:spcPts val="1200"/>
              </a:spcBef>
              <a:spcAft>
                <a:spcPts val="0"/>
              </a:spcAft>
              <a:buClr>
                <a:schemeClr val="dk1"/>
              </a:buClr>
              <a:buSzPts val="2700"/>
              <a:buFont typeface="Arial"/>
              <a:buNone/>
            </a:pPr>
            <a:r>
              <a:rPr lang="en-US" sz="3600"/>
              <a:t>IDs must be unique in any given HTML document</a:t>
            </a:r>
            <a:endParaRPr sz="3600"/>
          </a:p>
          <a:p>
            <a:pPr marL="152400" lvl="0" indent="25400" algn="l" rtl="0">
              <a:lnSpc>
                <a:spcPct val="100000"/>
              </a:lnSpc>
              <a:spcBef>
                <a:spcPts val="1200"/>
              </a:spcBef>
              <a:spcAft>
                <a:spcPts val="0"/>
              </a:spcAft>
              <a:buSzPts val="2700"/>
              <a:buNone/>
            </a:pPr>
            <a:endParaRPr sz="3600"/>
          </a:p>
          <a:p>
            <a:pPr marL="152400" lvl="0" indent="25400" algn="l" rtl="0">
              <a:lnSpc>
                <a:spcPct val="100000"/>
              </a:lnSpc>
              <a:spcBef>
                <a:spcPts val="1200"/>
              </a:spcBef>
              <a:spcAft>
                <a:spcPts val="0"/>
              </a:spcAft>
              <a:buSzPts val="2700"/>
              <a:buNone/>
            </a:pPr>
            <a:r>
              <a:rPr lang="en-US" sz="3600">
                <a:solidFill>
                  <a:srgbClr val="396DFF"/>
                </a:solidFill>
                <a:latin typeface="Source Code Pro"/>
                <a:ea typeface="Source Code Pro"/>
                <a:cs typeface="Source Code Pro"/>
                <a:sym typeface="Source Code Pro"/>
              </a:rPr>
              <a:t>#id {</a:t>
            </a:r>
            <a:endParaRPr sz="1400">
              <a:solidFill>
                <a:srgbClr val="396DFF"/>
              </a:solidFill>
              <a:latin typeface="Source Code Pro"/>
              <a:ea typeface="Source Code Pro"/>
              <a:cs typeface="Source Code Pro"/>
              <a:sym typeface="Source Code Pro"/>
            </a:endParaRPr>
          </a:p>
          <a:p>
            <a:pPr marL="152400" lvl="0" indent="25400" algn="l" rtl="0">
              <a:lnSpc>
                <a:spcPct val="100000"/>
              </a:lnSpc>
              <a:spcBef>
                <a:spcPts val="1200"/>
              </a:spcBef>
              <a:spcAft>
                <a:spcPts val="0"/>
              </a:spcAft>
              <a:buSzPts val="2700"/>
              <a:buNone/>
            </a:pPr>
            <a:r>
              <a:rPr lang="en-US" sz="3600">
                <a:solidFill>
                  <a:srgbClr val="396DFF"/>
                </a:solidFill>
                <a:latin typeface="Source Code Pro"/>
                <a:ea typeface="Source Code Pro"/>
                <a:cs typeface="Source Code Pro"/>
                <a:sym typeface="Source Code Pro"/>
              </a:rPr>
              <a:t>	…</a:t>
            </a:r>
            <a:endParaRPr sz="1400">
              <a:solidFill>
                <a:srgbClr val="396DFF"/>
              </a:solidFill>
              <a:latin typeface="Source Code Pro"/>
              <a:ea typeface="Source Code Pro"/>
              <a:cs typeface="Source Code Pro"/>
              <a:sym typeface="Source Code Pro"/>
            </a:endParaRPr>
          </a:p>
          <a:p>
            <a:pPr marL="152400" lvl="0" indent="25400" algn="l" rtl="0">
              <a:lnSpc>
                <a:spcPct val="100000"/>
              </a:lnSpc>
              <a:spcBef>
                <a:spcPts val="1200"/>
              </a:spcBef>
              <a:spcAft>
                <a:spcPts val="0"/>
              </a:spcAft>
              <a:buSzPts val="2700"/>
              <a:buNone/>
            </a:pPr>
            <a:r>
              <a:rPr lang="en-US" sz="3600">
                <a:solidFill>
                  <a:srgbClr val="396DFF"/>
                </a:solidFill>
                <a:latin typeface="Source Code Pro"/>
                <a:ea typeface="Source Code Pro"/>
                <a:cs typeface="Source Code Pro"/>
                <a:sym typeface="Source Code Pro"/>
              </a:rPr>
              <a:t>}</a:t>
            </a:r>
            <a:endParaRPr sz="3600">
              <a:solidFill>
                <a:srgbClr val="396DFF"/>
              </a:solidFill>
            </a:endParaRPr>
          </a:p>
          <a:p>
            <a:pPr marL="152400" lvl="0" indent="25400" algn="l" rtl="0">
              <a:lnSpc>
                <a:spcPct val="100000"/>
              </a:lnSpc>
              <a:spcBef>
                <a:spcPts val="1200"/>
              </a:spcBef>
              <a:spcAft>
                <a:spcPts val="0"/>
              </a:spcAft>
              <a:buSzPts val="2700"/>
              <a:buNone/>
            </a:pPr>
            <a:endParaRPr sz="3600"/>
          </a:p>
        </p:txBody>
      </p:sp>
      <p:sp>
        <p:nvSpPr>
          <p:cNvPr id="1085" name="Google Shape;1085;p109"/>
          <p:cNvSpPr txBox="1">
            <a:spLocks noGrp="1"/>
          </p:cNvSpPr>
          <p:nvPr>
            <p:ph type="title"/>
          </p:nvPr>
        </p:nvSpPr>
        <p:spPr>
          <a:xfrm>
            <a:off x="443307" y="843899"/>
            <a:ext cx="12118200" cy="1086000"/>
          </a:xfrm>
          <a:prstGeom prst="rect">
            <a:avLst/>
          </a:prstGeom>
          <a:noFill/>
          <a:ln>
            <a:noFill/>
          </a:ln>
        </p:spPr>
        <p:txBody>
          <a:bodyPr spcFirstLastPara="1" wrap="square" lIns="144475" tIns="144475" rIns="144475" bIns="144475" anchor="t" anchorCtr="0">
            <a:noAutofit/>
          </a:bodyPr>
          <a:lstStyle/>
          <a:p>
            <a:pPr marL="0" lvl="0" indent="0" algn="ctr" rtl="0">
              <a:lnSpc>
                <a:spcPct val="100000"/>
              </a:lnSpc>
              <a:spcBef>
                <a:spcPts val="0"/>
              </a:spcBef>
              <a:spcAft>
                <a:spcPts val="0"/>
              </a:spcAft>
              <a:buSzPts val="8000"/>
              <a:buNone/>
            </a:pPr>
            <a:r>
              <a:rPr lang="en-US"/>
              <a:t>ID vs Class</a:t>
            </a:r>
            <a:endParaRPr/>
          </a:p>
        </p:txBody>
      </p:sp>
      <p:sp>
        <p:nvSpPr>
          <p:cNvPr id="1086" name="Google Shape;1086;p109"/>
          <p:cNvSpPr txBox="1"/>
          <p:nvPr/>
        </p:nvSpPr>
        <p:spPr>
          <a:xfrm>
            <a:off x="6575990" y="2185425"/>
            <a:ext cx="6042600" cy="6478500"/>
          </a:xfrm>
          <a:prstGeom prst="rect">
            <a:avLst/>
          </a:prstGeom>
          <a:noFill/>
          <a:ln>
            <a:noFill/>
          </a:ln>
        </p:spPr>
        <p:txBody>
          <a:bodyPr spcFirstLastPara="1" wrap="square" lIns="144475" tIns="144475" rIns="144475" bIns="144475" anchor="t" anchorCtr="0">
            <a:noAutofit/>
          </a:bodyPr>
          <a:lstStyle/>
          <a:p>
            <a:pPr marL="444500" lvl="0" indent="-263525" algn="l" rtl="0">
              <a:spcBef>
                <a:spcPts val="0"/>
              </a:spcBef>
              <a:spcAft>
                <a:spcPts val="0"/>
              </a:spcAft>
              <a:buClr>
                <a:schemeClr val="dk1"/>
              </a:buClr>
              <a:buSzPts val="2700"/>
              <a:buFont typeface="Arial"/>
              <a:buNone/>
            </a:pPr>
            <a:r>
              <a:rPr lang="en-US" sz="3600" b="1">
                <a:solidFill>
                  <a:srgbClr val="396DFF"/>
                </a:solidFill>
                <a:latin typeface="Open Sans"/>
                <a:ea typeface="Open Sans"/>
                <a:cs typeface="Open Sans"/>
                <a:sym typeface="Open Sans"/>
              </a:rPr>
              <a:t>Class</a:t>
            </a:r>
            <a:endParaRPr sz="3600" b="1">
              <a:solidFill>
                <a:srgbClr val="396DFF"/>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r>
              <a:rPr lang="en-US" sz="3600">
                <a:solidFill>
                  <a:srgbClr val="0A369D"/>
                </a:solidFill>
                <a:latin typeface="Open Sans"/>
                <a:ea typeface="Open Sans"/>
                <a:cs typeface="Open Sans"/>
                <a:sym typeface="Open Sans"/>
              </a:rPr>
              <a:t>An element can have multiple classes</a:t>
            </a: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r>
              <a:rPr lang="en-US" sz="3600">
                <a:solidFill>
                  <a:srgbClr val="0A369D"/>
                </a:solidFill>
                <a:latin typeface="Open Sans"/>
                <a:ea typeface="Open Sans"/>
                <a:cs typeface="Open Sans"/>
                <a:sym typeface="Open Sans"/>
              </a:rPr>
              <a:t>Can use the same class on multiple elements</a:t>
            </a: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r>
              <a:rPr lang="en-US" sz="3600">
                <a:solidFill>
                  <a:srgbClr val="396DFF"/>
                </a:solidFill>
                <a:latin typeface="Source Code Pro"/>
                <a:ea typeface="Source Code Pro"/>
                <a:cs typeface="Source Code Pro"/>
                <a:sym typeface="Source Code Pro"/>
              </a:rPr>
              <a:t>.classname {</a:t>
            </a:r>
            <a:endParaRPr sz="2800">
              <a:solidFill>
                <a:srgbClr val="396DFF"/>
              </a:solidFill>
              <a:latin typeface="Source Code Pro"/>
              <a:ea typeface="Source Code Pro"/>
              <a:cs typeface="Source Code Pro"/>
              <a:sym typeface="Source Code Pro"/>
            </a:endParaRPr>
          </a:p>
          <a:p>
            <a:pPr marL="152400" lvl="0" indent="25400" algn="l" rtl="0">
              <a:spcBef>
                <a:spcPts val="1200"/>
              </a:spcBef>
              <a:spcAft>
                <a:spcPts val="0"/>
              </a:spcAft>
              <a:buClr>
                <a:schemeClr val="dk1"/>
              </a:buClr>
              <a:buSzPts val="2700"/>
              <a:buFont typeface="Arial"/>
              <a:buNone/>
            </a:pPr>
            <a:r>
              <a:rPr lang="en-US" sz="3600">
                <a:solidFill>
                  <a:srgbClr val="396DFF"/>
                </a:solidFill>
                <a:latin typeface="Source Code Pro"/>
                <a:ea typeface="Source Code Pro"/>
                <a:cs typeface="Source Code Pro"/>
                <a:sym typeface="Source Code Pro"/>
              </a:rPr>
              <a:t>	…</a:t>
            </a:r>
            <a:endParaRPr sz="3600">
              <a:solidFill>
                <a:srgbClr val="396DFF"/>
              </a:solidFill>
              <a:latin typeface="Source Code Pro"/>
              <a:ea typeface="Source Code Pro"/>
              <a:cs typeface="Source Code Pro"/>
              <a:sym typeface="Source Code Pro"/>
            </a:endParaRPr>
          </a:p>
          <a:p>
            <a:pPr marL="152400" lvl="0" indent="25400" algn="l" rtl="0">
              <a:spcBef>
                <a:spcPts val="1200"/>
              </a:spcBef>
              <a:spcAft>
                <a:spcPts val="0"/>
              </a:spcAft>
              <a:buClr>
                <a:schemeClr val="dk1"/>
              </a:buClr>
              <a:buSzPts val="2700"/>
              <a:buFont typeface="Arial"/>
              <a:buNone/>
            </a:pPr>
            <a:r>
              <a:rPr lang="en-US" sz="3600">
                <a:solidFill>
                  <a:srgbClr val="396DFF"/>
                </a:solidFill>
                <a:latin typeface="Source Code Pro"/>
                <a:ea typeface="Source Code Pro"/>
                <a:cs typeface="Source Code Pro"/>
                <a:sym typeface="Source Code Pro"/>
              </a:rPr>
              <a:t>}</a:t>
            </a:r>
            <a:endParaRPr sz="3600">
              <a:solidFill>
                <a:srgbClr val="396DFF"/>
              </a:solidFill>
              <a:latin typeface="Open Sans"/>
              <a:ea typeface="Open Sans"/>
              <a:cs typeface="Open Sans"/>
              <a:sym typeface="Open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1090"/>
        <p:cNvGrpSpPr/>
        <p:nvPr/>
      </p:nvGrpSpPr>
      <p:grpSpPr>
        <a:xfrm>
          <a:off x="0" y="0"/>
          <a:ext cx="0" cy="0"/>
          <a:chOff x="0" y="0"/>
          <a:chExt cx="0" cy="0"/>
        </a:xfrm>
      </p:grpSpPr>
      <p:sp>
        <p:nvSpPr>
          <p:cNvPr id="1091" name="Google Shape;1091;p110"/>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CSS Hierarchy</a:t>
            </a:r>
            <a:endParaRPr>
              <a:solidFill>
                <a:srgbClr val="D2DAFF"/>
              </a:solidFill>
            </a:endParaRPr>
          </a:p>
        </p:txBody>
      </p:sp>
      <p:pic>
        <p:nvPicPr>
          <p:cNvPr id="1092" name="Google Shape;1092;p110"/>
          <p:cNvPicPr preferRelativeResize="0"/>
          <p:nvPr/>
        </p:nvPicPr>
        <p:blipFill>
          <a:blip r:embed="rId3">
            <a:alphaModFix/>
          </a:blip>
          <a:stretch>
            <a:fillRect/>
          </a:stretch>
        </p:blipFill>
        <p:spPr>
          <a:xfrm>
            <a:off x="2400300" y="2413100"/>
            <a:ext cx="4914900" cy="6477000"/>
          </a:xfrm>
          <a:prstGeom prst="rect">
            <a:avLst/>
          </a:prstGeom>
          <a:noFill/>
          <a:ln>
            <a:noFill/>
          </a:ln>
        </p:spPr>
      </p:pic>
      <p:sp>
        <p:nvSpPr>
          <p:cNvPr id="1093" name="Google Shape;1093;p110"/>
          <p:cNvSpPr txBox="1"/>
          <p:nvPr/>
        </p:nvSpPr>
        <p:spPr>
          <a:xfrm>
            <a:off x="8212825" y="3694950"/>
            <a:ext cx="46731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Open Sans"/>
                <a:ea typeface="Open Sans"/>
                <a:cs typeface="Open Sans"/>
                <a:sym typeface="Open Sans"/>
              </a:rPr>
              <a:t>(ignore)</a:t>
            </a:r>
            <a:endParaRPr sz="2800">
              <a:solidFill>
                <a:schemeClr val="lt1"/>
              </a:solidFill>
              <a:latin typeface="Open Sans"/>
              <a:ea typeface="Open Sans"/>
              <a:cs typeface="Open Sans"/>
              <a:sym typeface="Open Sans"/>
            </a:endParaRPr>
          </a:p>
        </p:txBody>
      </p:sp>
      <p:sp>
        <p:nvSpPr>
          <p:cNvPr id="1094" name="Google Shape;1094;p110"/>
          <p:cNvSpPr txBox="1"/>
          <p:nvPr/>
        </p:nvSpPr>
        <p:spPr>
          <a:xfrm>
            <a:off x="8212825" y="4685550"/>
            <a:ext cx="46731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Open Sans"/>
                <a:ea typeface="Open Sans"/>
                <a:cs typeface="Open Sans"/>
                <a:sym typeface="Open Sans"/>
              </a:rPr>
              <a:t>#unique {...}</a:t>
            </a:r>
            <a:endParaRPr sz="2800">
              <a:solidFill>
                <a:schemeClr val="lt1"/>
              </a:solidFill>
              <a:latin typeface="Open Sans"/>
              <a:ea typeface="Open Sans"/>
              <a:cs typeface="Open Sans"/>
              <a:sym typeface="Open Sans"/>
            </a:endParaRPr>
          </a:p>
        </p:txBody>
      </p:sp>
      <p:sp>
        <p:nvSpPr>
          <p:cNvPr id="1095" name="Google Shape;1095;p110"/>
          <p:cNvSpPr txBox="1"/>
          <p:nvPr/>
        </p:nvSpPr>
        <p:spPr>
          <a:xfrm>
            <a:off x="8212825" y="5752350"/>
            <a:ext cx="46731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Open Sans"/>
                <a:ea typeface="Open Sans"/>
                <a:cs typeface="Open Sans"/>
                <a:sym typeface="Open Sans"/>
              </a:rPr>
              <a:t>.info {...}</a:t>
            </a:r>
            <a:endParaRPr sz="2800">
              <a:solidFill>
                <a:schemeClr val="lt1"/>
              </a:solidFill>
              <a:latin typeface="Open Sans"/>
              <a:ea typeface="Open Sans"/>
              <a:cs typeface="Open Sans"/>
              <a:sym typeface="Open Sans"/>
            </a:endParaRPr>
          </a:p>
        </p:txBody>
      </p:sp>
      <p:sp>
        <p:nvSpPr>
          <p:cNvPr id="1096" name="Google Shape;1096;p110"/>
          <p:cNvSpPr txBox="1"/>
          <p:nvPr/>
        </p:nvSpPr>
        <p:spPr>
          <a:xfrm>
            <a:off x="8212825" y="6819150"/>
            <a:ext cx="46731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Open Sans"/>
                <a:ea typeface="Open Sans"/>
                <a:cs typeface="Open Sans"/>
                <a:sym typeface="Open Sans"/>
              </a:rPr>
              <a:t>div {...}</a:t>
            </a:r>
            <a:endParaRPr sz="2800">
              <a:solidFill>
                <a:schemeClr val="lt1"/>
              </a:solidFill>
              <a:latin typeface="Open Sans"/>
              <a:ea typeface="Open Sans"/>
              <a:cs typeface="Open Sans"/>
              <a:sym typeface="Open Sans"/>
            </a:endParaRPr>
          </a:p>
        </p:txBody>
      </p:sp>
      <p:sp>
        <p:nvSpPr>
          <p:cNvPr id="1097" name="Google Shape;1097;p110"/>
          <p:cNvSpPr txBox="1"/>
          <p:nvPr/>
        </p:nvSpPr>
        <p:spPr>
          <a:xfrm>
            <a:off x="4999525" y="8917650"/>
            <a:ext cx="7941000" cy="9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Open Sans"/>
                <a:ea typeface="Open Sans"/>
                <a:cs typeface="Open Sans"/>
                <a:sym typeface="Open Sans"/>
              </a:rPr>
              <a:t>read more about </a:t>
            </a:r>
            <a:r>
              <a:rPr lang="en-US" sz="2800" b="1">
                <a:solidFill>
                  <a:schemeClr val="lt1"/>
                </a:solidFill>
                <a:latin typeface="Open Sans"/>
                <a:ea typeface="Open Sans"/>
                <a:cs typeface="Open Sans"/>
                <a:sym typeface="Open Sans"/>
              </a:rPr>
              <a:t>specificity </a:t>
            </a:r>
            <a:r>
              <a:rPr lang="en-US" sz="2800">
                <a:solidFill>
                  <a:schemeClr val="lt1"/>
                </a:solidFill>
                <a:latin typeface="Open Sans"/>
                <a:ea typeface="Open Sans"/>
                <a:cs typeface="Open Sans"/>
                <a:sym typeface="Open Sans"/>
              </a:rPr>
              <a:t>of selectors</a:t>
            </a:r>
            <a:r>
              <a:rPr lang="en-US" sz="2800">
                <a:solidFill>
                  <a:srgbClr val="0A369D"/>
                </a:solidFill>
                <a:latin typeface="Open Sans"/>
                <a:ea typeface="Open Sans"/>
                <a:cs typeface="Open Sans"/>
                <a:sym typeface="Open Sans"/>
              </a:rPr>
              <a:t> </a:t>
            </a:r>
            <a:r>
              <a:rPr lang="en-US" sz="2800" u="sng">
                <a:solidFill>
                  <a:schemeClr val="hlink"/>
                </a:solidFill>
                <a:latin typeface="Open Sans"/>
                <a:ea typeface="Open Sans"/>
                <a:cs typeface="Open Sans"/>
                <a:sym typeface="Open Sans"/>
                <a:hlinkClick r:id="rId4"/>
              </a:rPr>
              <a:t>here</a:t>
            </a:r>
            <a:endParaRPr sz="2800">
              <a:solidFill>
                <a:srgbClr val="0A369D"/>
              </a:solidFill>
              <a:latin typeface="Open Sans"/>
              <a:ea typeface="Open Sans"/>
              <a:cs typeface="Open Sans"/>
              <a:sym typeface="Open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1102"/>
        <p:cNvGrpSpPr/>
        <p:nvPr/>
      </p:nvGrpSpPr>
      <p:grpSpPr>
        <a:xfrm>
          <a:off x="0" y="0"/>
          <a:ext cx="0" cy="0"/>
          <a:chOff x="0" y="0"/>
          <a:chExt cx="0" cy="0"/>
        </a:xfrm>
      </p:grpSpPr>
      <p:grpSp>
        <p:nvGrpSpPr>
          <p:cNvPr id="1103" name="Google Shape;1103;p111"/>
          <p:cNvGrpSpPr/>
          <p:nvPr/>
        </p:nvGrpSpPr>
        <p:grpSpPr>
          <a:xfrm>
            <a:off x="8037310" y="1903994"/>
            <a:ext cx="4316198" cy="5091210"/>
            <a:chOff x="8037310" y="1903994"/>
            <a:chExt cx="4316198" cy="5091210"/>
          </a:xfrm>
        </p:grpSpPr>
        <p:grpSp>
          <p:nvGrpSpPr>
            <p:cNvPr id="1104" name="Google Shape;1104;p111"/>
            <p:cNvGrpSpPr/>
            <p:nvPr/>
          </p:nvGrpSpPr>
          <p:grpSpPr>
            <a:xfrm>
              <a:off x="8037310" y="1903994"/>
              <a:ext cx="4316198" cy="5091210"/>
              <a:chOff x="1240418" y="806299"/>
              <a:chExt cx="6322248" cy="7457462"/>
            </a:xfrm>
          </p:grpSpPr>
          <p:pic>
            <p:nvPicPr>
              <p:cNvPr id="1105" name="Google Shape;1105;p111"/>
              <p:cNvPicPr preferRelativeResize="0"/>
              <p:nvPr/>
            </p:nvPicPr>
            <p:blipFill rotWithShape="1">
              <a:blip r:embed="rId3">
                <a:alphaModFix/>
              </a:blip>
              <a:srcRect r="39925"/>
              <a:stretch/>
            </p:blipFill>
            <p:spPr>
              <a:xfrm>
                <a:off x="1240419" y="1489841"/>
                <a:ext cx="6322247" cy="6773920"/>
              </a:xfrm>
              <a:prstGeom prst="rect">
                <a:avLst/>
              </a:prstGeom>
              <a:noFill/>
              <a:ln>
                <a:noFill/>
              </a:ln>
            </p:spPr>
          </p:pic>
          <p:pic>
            <p:nvPicPr>
              <p:cNvPr id="1106" name="Google Shape;1106;p111"/>
              <p:cNvPicPr preferRelativeResize="0"/>
              <p:nvPr/>
            </p:nvPicPr>
            <p:blipFill rotWithShape="1">
              <a:blip r:embed="rId4">
                <a:alphaModFix/>
              </a:blip>
              <a:srcRect r="70646" b="6933"/>
              <a:stretch/>
            </p:blipFill>
            <p:spPr>
              <a:xfrm>
                <a:off x="1240418" y="806299"/>
                <a:ext cx="6322248" cy="663245"/>
              </a:xfrm>
              <a:prstGeom prst="rect">
                <a:avLst/>
              </a:prstGeom>
              <a:noFill/>
              <a:ln>
                <a:noFill/>
              </a:ln>
            </p:spPr>
          </p:pic>
        </p:grpSp>
        <p:sp>
          <p:nvSpPr>
            <p:cNvPr id="1107" name="Google Shape;1107;p111"/>
            <p:cNvSpPr/>
            <p:nvPr/>
          </p:nvSpPr>
          <p:spPr>
            <a:xfrm>
              <a:off x="8037372" y="2688647"/>
              <a:ext cx="3216900" cy="228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108" name="Google Shape;1108;p111"/>
          <p:cNvSpPr txBox="1"/>
          <p:nvPr/>
        </p:nvSpPr>
        <p:spPr>
          <a:xfrm>
            <a:off x="8095545" y="2688647"/>
            <a:ext cx="2648700" cy="8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600"/>
              <a:buFont typeface="Times New Roman"/>
              <a:buNone/>
            </a:pPr>
            <a:r>
              <a:rPr lang="en-US" sz="4600" b="1" i="0" u="none" strike="noStrike" cap="none">
                <a:solidFill>
                  <a:schemeClr val="dk1"/>
                </a:solidFill>
                <a:latin typeface="Times New Roman"/>
                <a:ea typeface="Times New Roman"/>
                <a:cs typeface="Times New Roman"/>
                <a:sym typeface="Times New Roman"/>
              </a:rPr>
              <a:t>Heading</a:t>
            </a:r>
            <a:endParaRPr/>
          </a:p>
        </p:txBody>
      </p:sp>
      <p:sp>
        <p:nvSpPr>
          <p:cNvPr id="1109" name="Google Shape;1109;p111"/>
          <p:cNvSpPr txBox="1"/>
          <p:nvPr/>
        </p:nvSpPr>
        <p:spPr>
          <a:xfrm>
            <a:off x="8085154" y="3758912"/>
            <a:ext cx="26487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Paragraph!</a:t>
            </a:r>
            <a:endParaRPr/>
          </a:p>
        </p:txBody>
      </p:sp>
      <p:sp>
        <p:nvSpPr>
          <p:cNvPr id="1110" name="Google Shape;1110;p111"/>
          <p:cNvSpPr txBox="1"/>
          <p:nvPr/>
        </p:nvSpPr>
        <p:spPr>
          <a:xfrm>
            <a:off x="8085154" y="4348860"/>
            <a:ext cx="26487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400"/>
              <a:buFont typeface="Arial"/>
              <a:buNone/>
            </a:pPr>
            <a:r>
              <a:rPr lang="en-US" sz="2400" b="0" i="0" u="none" strike="noStrike" cap="none">
                <a:solidFill>
                  <a:srgbClr val="FF0000"/>
                </a:solidFill>
                <a:latin typeface="Arial"/>
                <a:ea typeface="Arial"/>
                <a:cs typeface="Arial"/>
                <a:sym typeface="Arial"/>
              </a:rPr>
              <a:t>Info</a:t>
            </a:r>
            <a:endParaRPr/>
          </a:p>
        </p:txBody>
      </p:sp>
      <p:grpSp>
        <p:nvGrpSpPr>
          <p:cNvPr id="1111" name="Google Shape;1111;p111"/>
          <p:cNvGrpSpPr/>
          <p:nvPr/>
        </p:nvGrpSpPr>
        <p:grpSpPr>
          <a:xfrm>
            <a:off x="728267" y="4016716"/>
            <a:ext cx="6554761" cy="5161818"/>
            <a:chOff x="728267" y="1527250"/>
            <a:chExt cx="6554761" cy="5161818"/>
          </a:xfrm>
        </p:grpSpPr>
        <p:sp>
          <p:nvSpPr>
            <p:cNvPr id="1112" name="Google Shape;1112;p111"/>
            <p:cNvSpPr txBox="1"/>
            <p:nvPr/>
          </p:nvSpPr>
          <p:spPr>
            <a:xfrm>
              <a:off x="865428" y="2462313"/>
              <a:ext cx="6417600" cy="269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3200"/>
                <a:buFont typeface="Source Code Pro"/>
                <a:buNone/>
              </a:pPr>
              <a:r>
                <a:rPr lang="en-US" sz="3200" b="0" i="0" u="none" strike="noStrike" cap="none">
                  <a:solidFill>
                    <a:srgbClr val="BFBFBF"/>
                  </a:solidFill>
                  <a:latin typeface="Source Code Pro"/>
                  <a:ea typeface="Source Code Pro"/>
                  <a:cs typeface="Source Code Pro"/>
                  <a:sym typeface="Source Code Pro"/>
                </a:rPr>
                <a:t>.info</a:t>
              </a:r>
              <a:r>
                <a:rPr lang="en-US" sz="3200" b="0" i="0" u="none" strike="noStrike" cap="none">
                  <a:solidFill>
                    <a:srgbClr val="FFC000"/>
                  </a:solidFill>
                  <a:latin typeface="Source Code Pro"/>
                  <a:ea typeface="Source Code Pro"/>
                  <a:cs typeface="Source Code Pro"/>
                  <a:sym typeface="Source Code Pro"/>
                </a:rPr>
                <a:t> </a:t>
              </a:r>
              <a:r>
                <a:rPr lang="en-US" sz="3200" b="0" i="0" u="none" strike="noStrike" cap="none">
                  <a:solidFill>
                    <a:schemeClr val="lt1"/>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color: </a:t>
              </a:r>
              <a:r>
                <a:rPr lang="en-US" sz="3200" b="0" i="0" u="none" strike="noStrike" cap="none">
                  <a:solidFill>
                    <a:schemeClr val="lt1"/>
                  </a:solidFill>
                  <a:latin typeface="Source Code Pro"/>
                  <a:ea typeface="Source Code Pro"/>
                  <a:cs typeface="Source Code Pro"/>
                  <a:sym typeface="Source Code Pro"/>
                </a:rPr>
                <a:t>red</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chemeClr val="lt1"/>
                </a:buClr>
                <a:buSzPts val="3200"/>
                <a:buFont typeface="Source Code Pro"/>
                <a:buNone/>
              </a:pPr>
              <a:r>
                <a:rPr lang="en-US" sz="3200" b="0" i="0" u="none" strike="noStrike" cap="none">
                  <a:solidFill>
                    <a:schemeClr val="lt1"/>
                  </a:solidFill>
                  <a:latin typeface="Source Code Pro"/>
                  <a:ea typeface="Source Code Pro"/>
                  <a:cs typeface="Source Code Pro"/>
                  <a:sym typeface="Source Code Pro"/>
                </a:rPr>
                <a:t>}</a:t>
              </a:r>
              <a:endParaRPr sz="3200" b="0" i="0" u="none" strike="noStrike" cap="none">
                <a:solidFill>
                  <a:schemeClr val="lt1"/>
                </a:solidFill>
                <a:latin typeface="Source Code Pro"/>
                <a:ea typeface="Source Code Pro"/>
                <a:cs typeface="Source Code Pro"/>
                <a:sym typeface="Source Code Pro"/>
              </a:endParaRPr>
            </a:p>
            <a:p>
              <a:pPr marL="0" lvl="0" indent="0" algn="l" rtl="0">
                <a:spcBef>
                  <a:spcPts val="0"/>
                </a:spcBef>
                <a:spcAft>
                  <a:spcPts val="0"/>
                </a:spcAft>
                <a:buClr>
                  <a:srgbClr val="FFC000"/>
                </a:buClr>
                <a:buSzPts val="3200"/>
                <a:buFont typeface="Source Code Pro"/>
                <a:buNone/>
              </a:pPr>
              <a:r>
                <a:rPr lang="en-US" sz="3200">
                  <a:solidFill>
                    <a:srgbClr val="FFC000"/>
                  </a:solidFill>
                  <a:latin typeface="Source Code Pro"/>
                  <a:ea typeface="Source Code Pro"/>
                  <a:cs typeface="Source Code Pro"/>
                  <a:sym typeface="Source Code Pro"/>
                </a:rPr>
                <a:t>div </a:t>
              </a:r>
              <a:r>
                <a:rPr lang="en-US" sz="3200">
                  <a:solidFill>
                    <a:schemeClr val="lt1"/>
                  </a:solidFill>
                  <a:latin typeface="Source Code Pro"/>
                  <a:ea typeface="Source Code Pro"/>
                  <a:cs typeface="Source Code Pro"/>
                  <a:sym typeface="Source Code Pro"/>
                </a:rPr>
                <a:t>{</a:t>
              </a:r>
              <a:endParaRPr>
                <a:solidFill>
                  <a:schemeClr val="dk1"/>
                </a:solidFill>
              </a:endParaRPr>
            </a:p>
            <a:p>
              <a:pPr marL="0" lvl="0" indent="0" algn="l" rtl="0">
                <a:spcBef>
                  <a:spcPts val="0"/>
                </a:spcBef>
                <a:spcAft>
                  <a:spcPts val="0"/>
                </a:spcAft>
                <a:buClr>
                  <a:srgbClr val="FFC000"/>
                </a:buClr>
                <a:buSzPts val="3200"/>
                <a:buFont typeface="Source Code Pro"/>
                <a:buNone/>
              </a:pPr>
              <a:r>
                <a:rPr lang="en-US" sz="3200">
                  <a:solidFill>
                    <a:srgbClr val="FFC000"/>
                  </a:solidFill>
                  <a:latin typeface="Source Code Pro"/>
                  <a:ea typeface="Source Code Pro"/>
                  <a:cs typeface="Source Code Pro"/>
                  <a:sym typeface="Source Code Pro"/>
                </a:rPr>
                <a:t>  color: </a:t>
              </a:r>
              <a:r>
                <a:rPr lang="en-US" sz="3200">
                  <a:solidFill>
                    <a:schemeClr val="lt1"/>
                  </a:solidFill>
                  <a:latin typeface="Source Code Pro"/>
                  <a:ea typeface="Source Code Pro"/>
                  <a:cs typeface="Source Code Pro"/>
                  <a:sym typeface="Source Code Pro"/>
                </a:rPr>
                <a:t>blue</a:t>
              </a:r>
              <a:r>
                <a:rPr lang="en-US" sz="3200">
                  <a:solidFill>
                    <a:srgbClr val="FFC000"/>
                  </a:solidFill>
                  <a:latin typeface="Source Code Pro"/>
                  <a:ea typeface="Source Code Pro"/>
                  <a:cs typeface="Source Code Pro"/>
                  <a:sym typeface="Source Code Pro"/>
                </a:rPr>
                <a:t>;</a:t>
              </a:r>
              <a:endParaRPr sz="3200">
                <a:solidFill>
                  <a:srgbClr val="FFC000"/>
                </a:solidFill>
                <a:latin typeface="Source Code Pro"/>
                <a:ea typeface="Source Code Pro"/>
                <a:cs typeface="Source Code Pro"/>
                <a:sym typeface="Source Code Pro"/>
              </a:endParaRPr>
            </a:p>
            <a:p>
              <a:pPr marL="0" lvl="0" indent="0" algn="l" rtl="0">
                <a:spcBef>
                  <a:spcPts val="0"/>
                </a:spcBef>
                <a:spcAft>
                  <a:spcPts val="0"/>
                </a:spcAft>
                <a:buClr>
                  <a:srgbClr val="FFC000"/>
                </a:buClr>
                <a:buSzPts val="3200"/>
                <a:buFont typeface="Source Code Pro"/>
                <a:buNone/>
              </a:pPr>
              <a:r>
                <a:rPr lang="en-US" sz="3200">
                  <a:solidFill>
                    <a:srgbClr val="FFC000"/>
                  </a:solidFill>
                  <a:latin typeface="Source Code Pro"/>
                  <a:ea typeface="Source Code Pro"/>
                  <a:cs typeface="Source Code Pro"/>
                  <a:sym typeface="Source Code Pro"/>
                </a:rPr>
                <a:t>	font-family: </a:t>
              </a:r>
              <a:r>
                <a:rPr lang="en-US" sz="3200">
                  <a:solidFill>
                    <a:schemeClr val="lt1"/>
                  </a:solidFill>
                  <a:latin typeface="Source Code Pro"/>
                  <a:ea typeface="Source Code Pro"/>
                  <a:cs typeface="Source Code Pro"/>
                  <a:sym typeface="Source Code Pro"/>
                </a:rPr>
                <a:t>Arial</a:t>
              </a:r>
              <a:r>
                <a:rPr lang="en-US" sz="3200">
                  <a:solidFill>
                    <a:srgbClr val="FFC000"/>
                  </a:solidFill>
                  <a:latin typeface="Source Code Pro"/>
                  <a:ea typeface="Source Code Pro"/>
                  <a:cs typeface="Source Code Pro"/>
                  <a:sym typeface="Source Code Pro"/>
                </a:rPr>
                <a:t>;</a:t>
              </a:r>
              <a:endParaRPr sz="3200">
                <a:solidFill>
                  <a:srgbClr val="FFC000"/>
                </a:solidFill>
                <a:latin typeface="Source Code Pro"/>
                <a:ea typeface="Source Code Pro"/>
                <a:cs typeface="Source Code Pro"/>
                <a:sym typeface="Source Code Pro"/>
              </a:endParaRPr>
            </a:p>
            <a:p>
              <a:pPr marL="0" lvl="0" indent="0" algn="l" rtl="0">
                <a:spcBef>
                  <a:spcPts val="0"/>
                </a:spcBef>
                <a:spcAft>
                  <a:spcPts val="0"/>
                </a:spcAft>
                <a:buClr>
                  <a:schemeClr val="lt1"/>
                </a:buClr>
                <a:buSzPts val="3200"/>
                <a:buFont typeface="Source Code Pro"/>
                <a:buNone/>
              </a:pPr>
              <a:r>
                <a:rPr lang="en-US" sz="3200">
                  <a:solidFill>
                    <a:schemeClr val="lt1"/>
                  </a:solidFill>
                  <a:latin typeface="Source Code Pro"/>
                  <a:ea typeface="Source Code Pro"/>
                  <a:cs typeface="Source Code Pro"/>
                  <a:sym typeface="Source Code Pro"/>
                </a:rPr>
                <a:t>}</a:t>
              </a:r>
              <a:endParaRPr>
                <a:solidFill>
                  <a:schemeClr val="dk1"/>
                </a:solidFill>
              </a:endParaRPr>
            </a:p>
            <a:p>
              <a:pPr marL="0" marR="0" lvl="0" indent="0" algn="l" rtl="0">
                <a:lnSpc>
                  <a:spcPct val="100000"/>
                </a:lnSpc>
                <a:spcBef>
                  <a:spcPts val="0"/>
                </a:spcBef>
                <a:spcAft>
                  <a:spcPts val="0"/>
                </a:spcAft>
                <a:buClr>
                  <a:schemeClr val="lt1"/>
                </a:buClr>
                <a:buSzPts val="3200"/>
                <a:buFont typeface="Source Code Pro"/>
                <a:buNone/>
              </a:pPr>
              <a:endParaRPr sz="3200">
                <a:solidFill>
                  <a:schemeClr val="lt1"/>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chemeClr val="lt1"/>
                </a:buClr>
                <a:buSzPts val="3200"/>
                <a:buFont typeface="Source Code Pro"/>
                <a:buNone/>
              </a:pPr>
              <a:endParaRPr sz="3200">
                <a:solidFill>
                  <a:schemeClr val="lt1"/>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chemeClr val="lt1"/>
                </a:buClr>
                <a:buSzPts val="3200"/>
                <a:buFont typeface="Source Code Pro"/>
                <a:buNone/>
              </a:pPr>
              <a:endParaRPr sz="3200">
                <a:solidFill>
                  <a:schemeClr val="lt1"/>
                </a:solidFill>
                <a:latin typeface="Source Code Pro"/>
                <a:ea typeface="Source Code Pro"/>
                <a:cs typeface="Source Code Pro"/>
                <a:sym typeface="Source Code Pro"/>
              </a:endParaRPr>
            </a:p>
          </p:txBody>
        </p:sp>
        <p:sp>
          <p:nvSpPr>
            <p:cNvPr id="1113" name="Google Shape;1113;p111"/>
            <p:cNvSpPr txBox="1"/>
            <p:nvPr/>
          </p:nvSpPr>
          <p:spPr>
            <a:xfrm>
              <a:off x="1101609" y="1698347"/>
              <a:ext cx="21180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style.css</a:t>
              </a:r>
              <a:endParaRPr sz="2800" b="0" i="0" u="none" strike="noStrike" cap="none">
                <a:solidFill>
                  <a:schemeClr val="lt1"/>
                </a:solidFill>
                <a:latin typeface="Source Code Pro"/>
                <a:ea typeface="Source Code Pro"/>
                <a:cs typeface="Source Code Pro"/>
                <a:sym typeface="Source Code Pro"/>
              </a:endParaRPr>
            </a:p>
          </p:txBody>
        </p:sp>
        <p:sp>
          <p:nvSpPr>
            <p:cNvPr id="1114" name="Google Shape;1114;p111"/>
            <p:cNvSpPr/>
            <p:nvPr/>
          </p:nvSpPr>
          <p:spPr>
            <a:xfrm>
              <a:off x="728268" y="1527250"/>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5" name="Google Shape;1115;p111"/>
            <p:cNvSpPr/>
            <p:nvPr/>
          </p:nvSpPr>
          <p:spPr>
            <a:xfrm rot="10800000">
              <a:off x="728267" y="2327368"/>
              <a:ext cx="6554700" cy="43617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116" name="Google Shape;1116;p111"/>
          <p:cNvSpPr/>
          <p:nvPr/>
        </p:nvSpPr>
        <p:spPr>
          <a:xfrm rot="10800000">
            <a:off x="728376" y="1387300"/>
            <a:ext cx="7165500" cy="20391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7" name="Google Shape;1117;p111"/>
          <p:cNvSpPr txBox="1"/>
          <p:nvPr/>
        </p:nvSpPr>
        <p:spPr>
          <a:xfrm>
            <a:off x="994206" y="758280"/>
            <a:ext cx="23328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1118" name="Google Shape;1118;p111"/>
          <p:cNvSpPr/>
          <p:nvPr/>
        </p:nvSpPr>
        <p:spPr>
          <a:xfrm>
            <a:off x="728268" y="587183"/>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9" name="Google Shape;1119;p111"/>
          <p:cNvSpPr txBox="1"/>
          <p:nvPr/>
        </p:nvSpPr>
        <p:spPr>
          <a:xfrm>
            <a:off x="865425" y="1522250"/>
            <a:ext cx="7171800" cy="269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 class="</a:t>
            </a:r>
            <a:r>
              <a:rPr lang="en-US" sz="3200" b="0" i="0" u="none" strike="noStrike" cap="none">
                <a:solidFill>
                  <a:srgbClr val="BFBFBF"/>
                </a:solidFill>
                <a:latin typeface="Source Code Pro"/>
                <a:ea typeface="Source Code Pro"/>
                <a:cs typeface="Source Code Pro"/>
                <a:sym typeface="Source Code Pro"/>
              </a:rPr>
              <a:t>info</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Info</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sz="3200" b="0" i="0" u="none" strike="noStrike" cap="none">
              <a:solidFill>
                <a:srgbClr val="FFC000"/>
              </a:solidFill>
              <a:latin typeface="Source Code Pro"/>
              <a:ea typeface="Source Code Pro"/>
              <a:cs typeface="Source Code Pro"/>
              <a:sym typeface="Source Code Pro"/>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12"/>
          <p:cNvSpPr txBox="1">
            <a:spLocks noGrp="1"/>
          </p:cNvSpPr>
          <p:nvPr>
            <p:ph type="title"/>
          </p:nvPr>
        </p:nvSpPr>
        <p:spPr>
          <a:xfrm>
            <a:off x="697251" y="1006025"/>
            <a:ext cx="10509900" cy="7757400"/>
          </a:xfrm>
          <a:prstGeom prst="rect">
            <a:avLst/>
          </a:prstGeom>
        </p:spPr>
        <p:txBody>
          <a:bodyPr spcFirstLastPara="1" wrap="square" lIns="144475" tIns="144475" rIns="144475" bIns="144475" anchor="ctr" anchorCtr="0">
            <a:noAutofit/>
          </a:bodyPr>
          <a:lstStyle/>
          <a:p>
            <a:pPr marL="0" lvl="0" indent="0" algn="l" rtl="0">
              <a:spcBef>
                <a:spcPts val="0"/>
              </a:spcBef>
              <a:spcAft>
                <a:spcPts val="0"/>
              </a:spcAft>
              <a:buNone/>
            </a:pPr>
            <a:r>
              <a:rPr lang="en-US" b="1"/>
              <a:t>Only use classes for CSS styling!</a:t>
            </a:r>
            <a:endParaRPr b="1"/>
          </a:p>
        </p:txBody>
      </p:sp>
      <p:pic>
        <p:nvPicPr>
          <p:cNvPr id="1125" name="Google Shape;1125;p112"/>
          <p:cNvPicPr preferRelativeResize="0"/>
          <p:nvPr/>
        </p:nvPicPr>
        <p:blipFill>
          <a:blip r:embed="rId3">
            <a:alphaModFix/>
          </a:blip>
          <a:stretch>
            <a:fillRect/>
          </a:stretch>
        </p:blipFill>
        <p:spPr>
          <a:xfrm>
            <a:off x="8719938" y="5607500"/>
            <a:ext cx="3362325" cy="34290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13"/>
          <p:cNvSpPr txBox="1">
            <a:spLocks noGrp="1"/>
          </p:cNvSpPr>
          <p:nvPr>
            <p:ph type="ctrTitle"/>
          </p:nvPr>
        </p:nvSpPr>
        <p:spPr>
          <a:xfrm>
            <a:off x="443319" y="1411935"/>
            <a:ext cx="12118200" cy="38922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Questions?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1134"/>
        <p:cNvGrpSpPr/>
        <p:nvPr/>
      </p:nvGrpSpPr>
      <p:grpSpPr>
        <a:xfrm>
          <a:off x="0" y="0"/>
          <a:ext cx="0" cy="0"/>
          <a:chOff x="0" y="0"/>
          <a:chExt cx="0" cy="0"/>
        </a:xfrm>
      </p:grpSpPr>
      <p:sp>
        <p:nvSpPr>
          <p:cNvPr id="1135" name="Google Shape;1135;p114"/>
          <p:cNvSpPr txBox="1">
            <a:spLocks noGrp="1"/>
          </p:cNvSpPr>
          <p:nvPr>
            <p:ph type="title"/>
          </p:nvPr>
        </p:nvSpPr>
        <p:spPr>
          <a:xfrm>
            <a:off x="443307" y="843899"/>
            <a:ext cx="12118200" cy="1086000"/>
          </a:xfrm>
          <a:prstGeom prst="rect">
            <a:avLst/>
          </a:prstGeom>
        </p:spPr>
        <p:txBody>
          <a:bodyPr spcFirstLastPara="1" wrap="square" lIns="144475" tIns="144475" rIns="144475" bIns="144475" anchor="t" anchorCtr="0">
            <a:noAutofit/>
          </a:bodyPr>
          <a:lstStyle/>
          <a:p>
            <a:pPr marL="0" lvl="0" indent="0" algn="ctr" rtl="0">
              <a:spcBef>
                <a:spcPts val="0"/>
              </a:spcBef>
              <a:spcAft>
                <a:spcPts val="0"/>
              </a:spcAft>
              <a:buNone/>
            </a:pPr>
            <a:r>
              <a:rPr lang="en-US"/>
              <a:t>Important Concept!</a:t>
            </a:r>
            <a:endParaRPr/>
          </a:p>
        </p:txBody>
      </p:sp>
      <p:sp>
        <p:nvSpPr>
          <p:cNvPr id="1136" name="Google Shape;1136;p114"/>
          <p:cNvSpPr txBox="1">
            <a:spLocks noGrp="1"/>
          </p:cNvSpPr>
          <p:nvPr>
            <p:ph type="body" idx="1"/>
          </p:nvPr>
        </p:nvSpPr>
        <p:spPr>
          <a:xfrm>
            <a:off x="443307" y="2185434"/>
            <a:ext cx="12118200" cy="6478500"/>
          </a:xfrm>
          <a:prstGeom prst="rect">
            <a:avLst/>
          </a:prstGeom>
        </p:spPr>
        <p:txBody>
          <a:bodyPr spcFirstLastPara="1" wrap="square" lIns="144475" tIns="144475" rIns="144475" bIns="144475" anchor="t" anchorCtr="0">
            <a:noAutofit/>
          </a:bodyPr>
          <a:lstStyle/>
          <a:p>
            <a:pPr marL="0" lvl="0" indent="0" algn="ctr" rtl="0">
              <a:spcBef>
                <a:spcPts val="0"/>
              </a:spcBef>
              <a:spcAft>
                <a:spcPts val="2500"/>
              </a:spcAft>
              <a:buClr>
                <a:schemeClr val="dk1"/>
              </a:buClr>
              <a:buSzPts val="1100"/>
              <a:buFont typeface="Arial"/>
              <a:buNone/>
            </a:pPr>
            <a:r>
              <a:rPr lang="en-US"/>
              <a:t>Tags such as </a:t>
            </a:r>
            <a:r>
              <a:rPr lang="en-US">
                <a:solidFill>
                  <a:srgbClr val="00B0F0"/>
                </a:solidFill>
              </a:rPr>
              <a:t>&lt;h1&gt;</a:t>
            </a:r>
            <a:r>
              <a:rPr lang="en-US"/>
              <a:t> have some default styling while </a:t>
            </a:r>
            <a:r>
              <a:rPr lang="en-US">
                <a:solidFill>
                  <a:srgbClr val="00B0F0"/>
                </a:solidFill>
              </a:rPr>
              <a:t>&lt;div&gt;</a:t>
            </a:r>
            <a:r>
              <a:rPr lang="en-US"/>
              <a:t> and </a:t>
            </a:r>
            <a:r>
              <a:rPr lang="en-US">
                <a:solidFill>
                  <a:srgbClr val="00B0F0"/>
                </a:solidFill>
              </a:rPr>
              <a:t>&lt;span&gt;</a:t>
            </a:r>
            <a:r>
              <a:rPr lang="en-US"/>
              <a:t> do not.</a:t>
            </a:r>
            <a:endParaRPr/>
          </a:p>
        </p:txBody>
      </p:sp>
      <p:grpSp>
        <p:nvGrpSpPr>
          <p:cNvPr id="1137" name="Google Shape;1137;p114"/>
          <p:cNvGrpSpPr/>
          <p:nvPr/>
        </p:nvGrpSpPr>
        <p:grpSpPr>
          <a:xfrm>
            <a:off x="817201" y="4318440"/>
            <a:ext cx="11370408" cy="3179970"/>
            <a:chOff x="2617206" y="4338100"/>
            <a:chExt cx="7770387" cy="2173150"/>
          </a:xfrm>
        </p:grpSpPr>
        <p:pic>
          <p:nvPicPr>
            <p:cNvPr id="1138" name="Google Shape;1138;p114"/>
            <p:cNvPicPr preferRelativeResize="0"/>
            <p:nvPr/>
          </p:nvPicPr>
          <p:blipFill>
            <a:blip r:embed="rId3">
              <a:alphaModFix/>
            </a:blip>
            <a:stretch>
              <a:fillRect/>
            </a:stretch>
          </p:blipFill>
          <p:spPr>
            <a:xfrm>
              <a:off x="2617206" y="4338100"/>
              <a:ext cx="3347825" cy="2173150"/>
            </a:xfrm>
            <a:prstGeom prst="rect">
              <a:avLst/>
            </a:prstGeom>
            <a:noFill/>
            <a:ln w="19050" cap="flat" cmpd="sng">
              <a:solidFill>
                <a:srgbClr val="00B0F0"/>
              </a:solidFill>
              <a:prstDash val="solid"/>
              <a:round/>
              <a:headEnd type="none" w="sm" len="sm"/>
              <a:tailEnd type="none" w="sm" len="sm"/>
            </a:ln>
          </p:spPr>
        </p:pic>
        <p:pic>
          <p:nvPicPr>
            <p:cNvPr id="1139" name="Google Shape;1139;p114"/>
            <p:cNvPicPr preferRelativeResize="0"/>
            <p:nvPr/>
          </p:nvPicPr>
          <p:blipFill>
            <a:blip r:embed="rId4">
              <a:alphaModFix/>
            </a:blip>
            <a:stretch>
              <a:fillRect/>
            </a:stretch>
          </p:blipFill>
          <p:spPr>
            <a:xfrm>
              <a:off x="7790894" y="4941350"/>
              <a:ext cx="2596700" cy="966650"/>
            </a:xfrm>
            <a:prstGeom prst="rect">
              <a:avLst/>
            </a:prstGeom>
            <a:noFill/>
            <a:ln w="19050" cap="flat" cmpd="sng">
              <a:solidFill>
                <a:srgbClr val="00B0F0"/>
              </a:solidFill>
              <a:prstDash val="solid"/>
              <a:round/>
              <a:headEnd type="none" w="sm" len="sm"/>
              <a:tailEnd type="none" w="sm" len="sm"/>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7"/>
                                        </p:tgtEl>
                                        <p:attrNameLst>
                                          <p:attrName>style.visibility</p:attrName>
                                        </p:attrNameLst>
                                      </p:cBhvr>
                                      <p:to>
                                        <p:strVal val="visible"/>
                                      </p:to>
                                    </p:set>
                                    <p:animEffect transition="in" filter="fade">
                                      <p:cBhvr>
                                        <p:cTn id="7" dur="500"/>
                                        <p:tgtEl>
                                          <p:spTgt spid="1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1143"/>
        <p:cNvGrpSpPr/>
        <p:nvPr/>
      </p:nvGrpSpPr>
      <p:grpSpPr>
        <a:xfrm>
          <a:off x="0" y="0"/>
          <a:ext cx="0" cy="0"/>
          <a:chOff x="0" y="0"/>
          <a:chExt cx="0" cy="0"/>
        </a:xfrm>
      </p:grpSpPr>
      <p:sp>
        <p:nvSpPr>
          <p:cNvPr id="1144" name="Google Shape;1144;p115"/>
          <p:cNvSpPr txBox="1">
            <a:spLocks noGrp="1"/>
          </p:cNvSpPr>
          <p:nvPr>
            <p:ph type="title"/>
          </p:nvPr>
        </p:nvSpPr>
        <p:spPr>
          <a:xfrm>
            <a:off x="443307" y="843899"/>
            <a:ext cx="12118200" cy="1086000"/>
          </a:xfrm>
          <a:prstGeom prst="rect">
            <a:avLst/>
          </a:prstGeom>
        </p:spPr>
        <p:txBody>
          <a:bodyPr spcFirstLastPara="1" wrap="square" lIns="144475" tIns="144475" rIns="144475" bIns="144475" anchor="t" anchorCtr="0">
            <a:noAutofit/>
          </a:bodyPr>
          <a:lstStyle/>
          <a:p>
            <a:pPr marL="0" lvl="0" indent="0" algn="ctr" rtl="0">
              <a:spcBef>
                <a:spcPts val="0"/>
              </a:spcBef>
              <a:spcAft>
                <a:spcPts val="0"/>
              </a:spcAft>
              <a:buNone/>
            </a:pPr>
            <a:r>
              <a:rPr lang="en-US"/>
              <a:t>Important Concept!</a:t>
            </a:r>
            <a:endParaRPr/>
          </a:p>
        </p:txBody>
      </p:sp>
      <p:sp>
        <p:nvSpPr>
          <p:cNvPr id="1145" name="Google Shape;1145;p115"/>
          <p:cNvSpPr txBox="1">
            <a:spLocks noGrp="1"/>
          </p:cNvSpPr>
          <p:nvPr>
            <p:ph type="body" idx="1"/>
          </p:nvPr>
        </p:nvSpPr>
        <p:spPr>
          <a:xfrm>
            <a:off x="443307" y="2185434"/>
            <a:ext cx="12118200" cy="6478500"/>
          </a:xfrm>
          <a:prstGeom prst="rect">
            <a:avLst/>
          </a:prstGeom>
        </p:spPr>
        <p:txBody>
          <a:bodyPr spcFirstLastPara="1" wrap="square" lIns="144475" tIns="144475" rIns="144475" bIns="144475" anchor="t" anchorCtr="0">
            <a:noAutofit/>
          </a:bodyPr>
          <a:lstStyle/>
          <a:p>
            <a:pPr marL="0" lvl="0" indent="0" algn="ctr" rtl="0">
              <a:spcBef>
                <a:spcPts val="0"/>
              </a:spcBef>
              <a:spcAft>
                <a:spcPts val="0"/>
              </a:spcAft>
              <a:buClr>
                <a:schemeClr val="dk1"/>
              </a:buClr>
              <a:buSzPts val="1100"/>
              <a:buFont typeface="Arial"/>
              <a:buNone/>
            </a:pPr>
            <a:r>
              <a:rPr lang="en-US"/>
              <a:t>Tags such as </a:t>
            </a:r>
            <a:r>
              <a:rPr lang="en-US">
                <a:solidFill>
                  <a:srgbClr val="00B0F0"/>
                </a:solidFill>
              </a:rPr>
              <a:t>&lt;h1&gt;</a:t>
            </a:r>
            <a:r>
              <a:rPr lang="en-US"/>
              <a:t> have some default styling while </a:t>
            </a:r>
            <a:r>
              <a:rPr lang="en-US">
                <a:solidFill>
                  <a:srgbClr val="00B0F0"/>
                </a:solidFill>
              </a:rPr>
              <a:t>&lt;div&gt;</a:t>
            </a:r>
            <a:r>
              <a:rPr lang="en-US"/>
              <a:t> and </a:t>
            </a:r>
            <a:r>
              <a:rPr lang="en-US">
                <a:solidFill>
                  <a:srgbClr val="00B0F0"/>
                </a:solidFill>
              </a:rPr>
              <a:t>&lt;span&gt;</a:t>
            </a:r>
            <a:r>
              <a:rPr lang="en-US"/>
              <a:t> do not.</a:t>
            </a:r>
            <a:endParaRPr/>
          </a:p>
          <a:p>
            <a:pPr marL="0" lvl="0" indent="0" algn="ctr" rtl="0">
              <a:spcBef>
                <a:spcPts val="2500"/>
              </a:spcBef>
              <a:spcAft>
                <a:spcPts val="0"/>
              </a:spcAft>
              <a:buClr>
                <a:schemeClr val="dk1"/>
              </a:buClr>
              <a:buSzPts val="1100"/>
              <a:buFont typeface="Arial"/>
              <a:buNone/>
            </a:pPr>
            <a:endParaRPr/>
          </a:p>
          <a:p>
            <a:pPr marL="0" lvl="0" indent="0" algn="ctr" rtl="0">
              <a:spcBef>
                <a:spcPts val="2500"/>
              </a:spcBef>
              <a:spcAft>
                <a:spcPts val="2500"/>
              </a:spcAft>
              <a:buClr>
                <a:schemeClr val="dk1"/>
              </a:buClr>
              <a:buSzPts val="1100"/>
              <a:buFont typeface="Arial"/>
              <a:buNone/>
            </a:pPr>
            <a:r>
              <a:rPr lang="en-US"/>
              <a:t>Any custom applied CSS rules will overwrite it!</a:t>
            </a:r>
            <a:endParaRPr>
              <a:solidFill>
                <a:srgbClr val="00B0F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1149"/>
        <p:cNvGrpSpPr/>
        <p:nvPr/>
      </p:nvGrpSpPr>
      <p:grpSpPr>
        <a:xfrm>
          <a:off x="0" y="0"/>
          <a:ext cx="0" cy="0"/>
          <a:chOff x="0" y="0"/>
          <a:chExt cx="0" cy="0"/>
        </a:xfrm>
      </p:grpSpPr>
      <p:sp>
        <p:nvSpPr>
          <p:cNvPr id="1150" name="Google Shape;1150;p116"/>
          <p:cNvSpPr txBox="1">
            <a:spLocks noGrp="1"/>
          </p:cNvSpPr>
          <p:nvPr>
            <p:ph type="title"/>
          </p:nvPr>
        </p:nvSpPr>
        <p:spPr>
          <a:xfrm>
            <a:off x="443307" y="843899"/>
            <a:ext cx="12118200" cy="1086000"/>
          </a:xfrm>
          <a:prstGeom prst="rect">
            <a:avLst/>
          </a:prstGeom>
        </p:spPr>
        <p:txBody>
          <a:bodyPr spcFirstLastPara="1" wrap="square" lIns="144475" tIns="144475" rIns="144475" bIns="144475" anchor="t" anchorCtr="0">
            <a:noAutofit/>
          </a:bodyPr>
          <a:lstStyle/>
          <a:p>
            <a:pPr marL="0" lvl="0" indent="0" algn="ctr" rtl="0">
              <a:spcBef>
                <a:spcPts val="0"/>
              </a:spcBef>
              <a:spcAft>
                <a:spcPts val="0"/>
              </a:spcAft>
              <a:buNone/>
            </a:pPr>
            <a:r>
              <a:rPr lang="en-US"/>
              <a:t>Important Concept!</a:t>
            </a:r>
            <a:endParaRPr/>
          </a:p>
        </p:txBody>
      </p:sp>
      <p:sp>
        <p:nvSpPr>
          <p:cNvPr id="1151" name="Google Shape;1151;p116"/>
          <p:cNvSpPr txBox="1">
            <a:spLocks noGrp="1"/>
          </p:cNvSpPr>
          <p:nvPr>
            <p:ph type="body" idx="1"/>
          </p:nvPr>
        </p:nvSpPr>
        <p:spPr>
          <a:xfrm>
            <a:off x="443300" y="2185425"/>
            <a:ext cx="12118200" cy="7332300"/>
          </a:xfrm>
          <a:prstGeom prst="rect">
            <a:avLst/>
          </a:prstGeom>
        </p:spPr>
        <p:txBody>
          <a:bodyPr spcFirstLastPara="1" wrap="square" lIns="144475" tIns="144475" rIns="144475" bIns="144475" anchor="t" anchorCtr="0">
            <a:noAutofit/>
          </a:bodyPr>
          <a:lstStyle/>
          <a:p>
            <a:pPr marL="0" lvl="0" indent="0" algn="ctr" rtl="0">
              <a:spcBef>
                <a:spcPts val="0"/>
              </a:spcBef>
              <a:spcAft>
                <a:spcPts val="2500"/>
              </a:spcAft>
              <a:buNone/>
            </a:pPr>
            <a:r>
              <a:rPr lang="en-US"/>
              <a:t>Tags such as </a:t>
            </a:r>
            <a:r>
              <a:rPr lang="en-US">
                <a:solidFill>
                  <a:srgbClr val="00B0F0"/>
                </a:solidFill>
              </a:rPr>
              <a:t>&lt;h1&gt;</a:t>
            </a:r>
            <a:r>
              <a:rPr lang="en-US"/>
              <a:t> and </a:t>
            </a:r>
            <a:r>
              <a:rPr lang="en-US">
                <a:solidFill>
                  <a:srgbClr val="00B0F0"/>
                </a:solidFill>
              </a:rPr>
              <a:t>&lt;p&gt;</a:t>
            </a:r>
            <a:r>
              <a:rPr lang="en-US"/>
              <a:t> are basically the same as </a:t>
            </a:r>
            <a:r>
              <a:rPr lang="en-US">
                <a:solidFill>
                  <a:srgbClr val="00B0F0"/>
                </a:solidFill>
              </a:rPr>
              <a:t>&lt;div&gt;</a:t>
            </a:r>
            <a:r>
              <a:rPr lang="en-US"/>
              <a:t> except they have some default styling.</a:t>
            </a:r>
            <a:endParaRPr sz="1800"/>
          </a:p>
        </p:txBody>
      </p:sp>
      <p:sp>
        <p:nvSpPr>
          <p:cNvPr id="1152" name="Google Shape;1152;p116"/>
          <p:cNvSpPr txBox="1">
            <a:spLocks noGrp="1"/>
          </p:cNvSpPr>
          <p:nvPr>
            <p:ph type="body" idx="1"/>
          </p:nvPr>
        </p:nvSpPr>
        <p:spPr>
          <a:xfrm>
            <a:off x="443300" y="3785625"/>
            <a:ext cx="12118200" cy="7332300"/>
          </a:xfrm>
          <a:prstGeom prst="rect">
            <a:avLst/>
          </a:prstGeom>
        </p:spPr>
        <p:txBody>
          <a:bodyPr spcFirstLastPara="1" wrap="square" lIns="144475" tIns="144475" rIns="144475" bIns="144475" anchor="t" anchorCtr="0">
            <a:noAutofit/>
          </a:bodyPr>
          <a:lstStyle/>
          <a:p>
            <a:pPr marL="0" lvl="0" indent="0" algn="ctr" rtl="0">
              <a:spcBef>
                <a:spcPts val="0"/>
              </a:spcBef>
              <a:spcAft>
                <a:spcPts val="0"/>
              </a:spcAft>
              <a:buNone/>
            </a:pPr>
            <a:r>
              <a:rPr lang="en-US"/>
              <a:t>So, you can </a:t>
            </a:r>
            <a:r>
              <a:rPr lang="en-US" b="1"/>
              <a:t>build a webpage using </a:t>
            </a:r>
            <a:r>
              <a:rPr lang="en-US" b="1">
                <a:solidFill>
                  <a:srgbClr val="00B0F0"/>
                </a:solidFill>
              </a:rPr>
              <a:t>&lt;p&gt;</a:t>
            </a:r>
            <a:r>
              <a:rPr lang="en-US" b="1"/>
              <a:t> and </a:t>
            </a:r>
            <a:r>
              <a:rPr lang="en-US" b="1">
                <a:solidFill>
                  <a:srgbClr val="00B0F0"/>
                </a:solidFill>
              </a:rPr>
              <a:t>&lt;h1&gt;</a:t>
            </a:r>
            <a:r>
              <a:rPr lang="en-US"/>
              <a:t>, and then </a:t>
            </a:r>
            <a:r>
              <a:rPr lang="en-US" b="1"/>
              <a:t>override the styling</a:t>
            </a:r>
            <a:r>
              <a:rPr lang="en-US"/>
              <a:t> for those elements by creating CSS rules for </a:t>
            </a:r>
            <a:r>
              <a:rPr lang="en-US">
                <a:solidFill>
                  <a:srgbClr val="00B0F0"/>
                </a:solidFill>
              </a:rPr>
              <a:t>p</a:t>
            </a:r>
            <a:r>
              <a:rPr lang="en-US"/>
              <a:t> and </a:t>
            </a:r>
            <a:r>
              <a:rPr lang="en-US">
                <a:solidFill>
                  <a:srgbClr val="00B0F0"/>
                </a:solidFill>
              </a:rPr>
              <a:t>h1</a:t>
            </a:r>
            <a:r>
              <a:rPr lang="en-US"/>
              <a:t>…</a:t>
            </a:r>
            <a:endParaRPr/>
          </a:p>
          <a:p>
            <a:pPr marL="0" lvl="0" indent="0" algn="ctr" rtl="0">
              <a:spcBef>
                <a:spcPts val="2500"/>
              </a:spcBef>
              <a:spcAft>
                <a:spcPts val="0"/>
              </a:spcAft>
              <a:buNone/>
            </a:pPr>
            <a:endParaRPr/>
          </a:p>
          <a:p>
            <a:pPr marL="0" lvl="0" indent="0" algn="ctr" rtl="0">
              <a:spcBef>
                <a:spcPts val="2500"/>
              </a:spcBef>
              <a:spcAft>
                <a:spcPts val="0"/>
              </a:spcAft>
              <a:buNone/>
            </a:pPr>
            <a:r>
              <a:rPr lang="en-US"/>
              <a:t>… or you could </a:t>
            </a:r>
            <a:r>
              <a:rPr lang="en-US" b="1"/>
              <a:t>build your webpage (almost) entirely out of divs</a:t>
            </a:r>
            <a:r>
              <a:rPr lang="en-US"/>
              <a:t>, create </a:t>
            </a:r>
            <a:r>
              <a:rPr lang="en-US" b="1"/>
              <a:t>CSS rules for various classes</a:t>
            </a:r>
            <a:r>
              <a:rPr lang="en-US"/>
              <a:t>, and </a:t>
            </a:r>
            <a:r>
              <a:rPr lang="en-US" b="1"/>
              <a:t>apply classes to divs</a:t>
            </a:r>
            <a:r>
              <a:rPr lang="en-US"/>
              <a:t> on the webpage!</a:t>
            </a:r>
            <a:endParaRPr/>
          </a:p>
          <a:p>
            <a:pPr marL="0" lvl="0" indent="0" algn="ctr" rtl="0">
              <a:spcBef>
                <a:spcPts val="2500"/>
              </a:spcBef>
              <a:spcAft>
                <a:spcPts val="0"/>
              </a:spcAft>
              <a:buNone/>
            </a:pPr>
            <a:endParaRPr/>
          </a:p>
          <a:p>
            <a:pPr marL="0" lvl="0" indent="0" algn="ctr" rtl="0">
              <a:spcBef>
                <a:spcPts val="2500"/>
              </a:spcBef>
              <a:spcAft>
                <a:spcPts val="2500"/>
              </a:spcAft>
              <a:buNone/>
            </a:pPr>
            <a:r>
              <a:rPr lang="en-US" sz="1800"/>
              <a:t>(often a combination of both)</a:t>
            </a:r>
            <a:endParaRPr sz="1800"/>
          </a:p>
        </p:txBody>
      </p:sp>
      <p:sp>
        <p:nvSpPr>
          <p:cNvPr id="1153" name="Google Shape;1153;p116"/>
          <p:cNvSpPr txBox="1"/>
          <p:nvPr/>
        </p:nvSpPr>
        <p:spPr>
          <a:xfrm>
            <a:off x="-603050" y="2521725"/>
            <a:ext cx="15993900" cy="665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400" b="1">
                <a:solidFill>
                  <a:srgbClr val="FF0000"/>
                </a:solidFill>
                <a:latin typeface="Open Sans"/>
                <a:ea typeface="Open Sans"/>
                <a:cs typeface="Open Sans"/>
                <a:sym typeface="Open Sans"/>
              </a:rPr>
              <a:t>NO THIS IS BAD</a:t>
            </a:r>
            <a:endParaRPr sz="14400" b="1">
              <a:solidFill>
                <a:srgbClr val="FF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2">
                                            <p:txEl>
                                              <p:pRg st="0" end="0"/>
                                            </p:txEl>
                                          </p:spTgt>
                                        </p:tgtEl>
                                        <p:attrNameLst>
                                          <p:attrName>style.visibility</p:attrName>
                                        </p:attrNameLst>
                                      </p:cBhvr>
                                      <p:to>
                                        <p:strVal val="visible"/>
                                      </p:to>
                                    </p:set>
                                    <p:animEffect transition="in" filter="fade">
                                      <p:cBhvr>
                                        <p:cTn id="7" dur="1000"/>
                                        <p:tgtEl>
                                          <p:spTgt spid="11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2">
                                            <p:txEl>
                                              <p:pRg st="1" end="1"/>
                                            </p:txEl>
                                          </p:spTgt>
                                        </p:tgtEl>
                                        <p:attrNameLst>
                                          <p:attrName>style.visibility</p:attrName>
                                        </p:attrNameLst>
                                      </p:cBhvr>
                                      <p:to>
                                        <p:strVal val="visible"/>
                                      </p:to>
                                    </p:set>
                                    <p:animEffect transition="in" filter="fade">
                                      <p:cBhvr>
                                        <p:cTn id="12" dur="1000"/>
                                        <p:tgtEl>
                                          <p:spTgt spid="11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2">
                                            <p:txEl>
                                              <p:pRg st="2" end="2"/>
                                            </p:txEl>
                                          </p:spTgt>
                                        </p:tgtEl>
                                        <p:attrNameLst>
                                          <p:attrName>style.visibility</p:attrName>
                                        </p:attrNameLst>
                                      </p:cBhvr>
                                      <p:to>
                                        <p:strVal val="visible"/>
                                      </p:to>
                                    </p:set>
                                    <p:animEffect transition="in" filter="fade">
                                      <p:cBhvr>
                                        <p:cTn id="17" dur="1000"/>
                                        <p:tgtEl>
                                          <p:spTgt spid="115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52">
                                            <p:txEl>
                                              <p:pRg st="3" end="3"/>
                                            </p:txEl>
                                          </p:spTgt>
                                        </p:tgtEl>
                                        <p:attrNameLst>
                                          <p:attrName>style.visibility</p:attrName>
                                        </p:attrNameLst>
                                      </p:cBhvr>
                                      <p:to>
                                        <p:strVal val="visible"/>
                                      </p:to>
                                    </p:set>
                                    <p:animEffect transition="in" filter="fade">
                                      <p:cBhvr>
                                        <p:cTn id="22" dur="1000"/>
                                        <p:tgtEl>
                                          <p:spTgt spid="115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52">
                                            <p:txEl>
                                              <p:pRg st="4" end="4"/>
                                            </p:txEl>
                                          </p:spTgt>
                                        </p:tgtEl>
                                        <p:attrNameLst>
                                          <p:attrName>style.visibility</p:attrName>
                                        </p:attrNameLst>
                                      </p:cBhvr>
                                      <p:to>
                                        <p:strVal val="visible"/>
                                      </p:to>
                                    </p:set>
                                    <p:animEffect transition="in" filter="fade">
                                      <p:cBhvr>
                                        <p:cTn id="27" dur="1000"/>
                                        <p:tgtEl>
                                          <p:spTgt spid="115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17"/>
          <p:cNvSpPr txBox="1">
            <a:spLocks noGrp="1"/>
          </p:cNvSpPr>
          <p:nvPr>
            <p:ph type="title"/>
          </p:nvPr>
        </p:nvSpPr>
        <p:spPr>
          <a:xfrm>
            <a:off x="443307" y="4078649"/>
            <a:ext cx="12118200" cy="1596300"/>
          </a:xfrm>
          <a:prstGeom prst="rect">
            <a:avLst/>
          </a:prstGeom>
        </p:spPr>
        <p:txBody>
          <a:bodyPr spcFirstLastPara="1" wrap="square" lIns="144475" tIns="144475" rIns="144475" bIns="144475" anchor="ctr" anchorCtr="0">
            <a:noAutofit/>
          </a:bodyPr>
          <a:lstStyle/>
          <a:p>
            <a:pPr marL="0" lvl="0" indent="0" algn="ctr" rtl="0">
              <a:spcBef>
                <a:spcPts val="0"/>
              </a:spcBef>
              <a:spcAft>
                <a:spcPts val="0"/>
              </a:spcAft>
              <a:buNone/>
            </a:pPr>
            <a:r>
              <a:rPr lang="en-US" sz="7200" b="1"/>
              <a:t>Combining HTML and CSS</a:t>
            </a:r>
            <a:endParaRPr sz="7200" b="1"/>
          </a:p>
        </p:txBody>
      </p:sp>
    </p:spTree>
  </p:cSld>
  <p:clrMapOvr>
    <a:masterClrMapping/>
  </p:clrMapOvr>
</p:sld>
</file>

<file path=ppt/theme/theme1.xml><?xml version="1.0" encoding="utf-8"?>
<a:theme xmlns:a="http://schemas.openxmlformats.org/drawingml/2006/main" name="web.lab">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TotalTime>
  <Words>4719</Words>
  <Application>Microsoft Office PowerPoint</Application>
  <PresentationFormat>Custom</PresentationFormat>
  <Paragraphs>546</Paragraphs>
  <Slides>107</Slides>
  <Notes>107</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107</vt:i4>
      </vt:variant>
    </vt:vector>
  </HeadingPairs>
  <TitlesOfParts>
    <vt:vector size="114" baseType="lpstr">
      <vt:lpstr>Open Sans</vt:lpstr>
      <vt:lpstr>Avenir</vt:lpstr>
      <vt:lpstr>Helvetica Neue</vt:lpstr>
      <vt:lpstr>Times New Roman</vt:lpstr>
      <vt:lpstr>Source Code Pro</vt:lpstr>
      <vt:lpstr>Arial</vt:lpstr>
      <vt:lpstr>web.lab</vt:lpstr>
      <vt:lpstr>Intro to HTML/CSS</vt:lpstr>
      <vt:lpstr>Why does this matter??</vt:lpstr>
      <vt:lpstr>HTML</vt:lpstr>
      <vt:lpstr>PowerPoint Presentation</vt:lpstr>
      <vt:lpstr>HTML = Nested Boxes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Elements are containers!</vt:lpstr>
      <vt:lpstr>PowerPoint Presentation</vt:lpstr>
      <vt:lpstr>PowerPoint Presentation</vt:lpstr>
      <vt:lpstr>Nesting</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HTML Tags</vt:lpstr>
      <vt:lpstr>HTML Attributes</vt:lpstr>
      <vt:lpstr>HTML Attributes</vt:lpstr>
      <vt:lpstr>Inserting Links</vt:lpstr>
      <vt:lpstr>HTML Attributes</vt:lpstr>
      <vt:lpstr>Inserting Links</vt:lpstr>
      <vt:lpstr>Inserting Images</vt:lpstr>
      <vt:lpstr>Inserting Images</vt:lpstr>
      <vt:lpstr>Inserting Images</vt:lpstr>
      <vt:lpstr>Inserting Images</vt:lpstr>
      <vt:lpstr>Inserting Images</vt:lpstr>
      <vt:lpstr>Inserting Images</vt:lpstr>
      <vt:lpstr>Inserting Images</vt:lpstr>
      <vt:lpstr>Inserting Images</vt:lpstr>
      <vt:lpstr>Inserting Images</vt:lpstr>
      <vt:lpstr>Inserting Images</vt:lpstr>
      <vt:lpstr>Questions?</vt:lpstr>
      <vt:lpstr>Lists</vt:lpstr>
      <vt:lpstr>PowerPoint Presentation</vt:lpstr>
      <vt:lpstr>PowerPoint Presentation</vt:lpstr>
      <vt:lpstr>PowerPoint Presentation</vt:lpstr>
      <vt:lpstr>div &amp; span</vt:lpstr>
      <vt:lpstr>div &amp; span</vt:lpstr>
      <vt:lpstr>PowerPoint Presentation</vt:lpstr>
      <vt:lpstr>PowerPoint Presentation</vt:lpstr>
      <vt:lpstr>PowerPoint Presentation</vt:lpstr>
      <vt:lpstr>so many tags...</vt:lpstr>
      <vt:lpstr>so many tags...</vt:lpstr>
      <vt:lpstr>General Advice</vt:lpstr>
      <vt:lpstr>Questions?</vt:lpstr>
      <vt:lpstr>&lt;div&gt; is a default</vt:lpstr>
      <vt:lpstr>Why not... “just use &lt;div&gt;”</vt:lpstr>
      <vt:lpstr>Why not... “just use &lt;div&gt;”</vt:lpstr>
      <vt:lpstr>&lt;div&gt;</vt:lpstr>
      <vt:lpstr>&lt;div&gt;</vt:lpstr>
      <vt:lpstr>Semantic Elements</vt:lpstr>
      <vt:lpstr>a brief aside... Why Semantics?</vt:lpstr>
      <vt:lpstr>a brief aside... Why Semantics?</vt:lpstr>
      <vt:lpstr>Don’t just use &lt;div&gt;. Use MDN to find the element you need!   (it has its time and place though!) </vt:lpstr>
      <vt:lpstr>HTML</vt:lpstr>
      <vt:lpstr>Questions?</vt:lpstr>
      <vt:lpstr>CSS</vt:lpstr>
      <vt:lpstr>CSS</vt:lpstr>
      <vt:lpstr>CSS = A list of descriptions</vt:lpstr>
      <vt:lpstr>PowerPoint Presentation</vt:lpstr>
      <vt:lpstr>PowerPoint Presentation</vt:lpstr>
      <vt:lpstr>CSS = A list of descriptions</vt:lpstr>
      <vt:lpstr>CSS ruleset (rule)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 vs Class</vt:lpstr>
      <vt:lpstr>ID vs Class</vt:lpstr>
      <vt:lpstr>ID vs Class</vt:lpstr>
      <vt:lpstr>ID vs Class</vt:lpstr>
      <vt:lpstr>ID vs Class</vt:lpstr>
      <vt:lpstr>ID vs Class</vt:lpstr>
      <vt:lpstr>CSS Hierarchy</vt:lpstr>
      <vt:lpstr>PowerPoint Presentation</vt:lpstr>
      <vt:lpstr>Only use classes for CSS styling!</vt:lpstr>
      <vt:lpstr>Questions?</vt:lpstr>
      <vt:lpstr>Important Concept!</vt:lpstr>
      <vt:lpstr>Important Concept!</vt:lpstr>
      <vt:lpstr>Important Concept!</vt:lpstr>
      <vt:lpstr>Combining HTML and CSS</vt:lpstr>
      <vt:lpstr>PowerPoint Presentation</vt:lpstr>
      <vt:lpstr>PowerPoint Presentation</vt:lpstr>
      <vt:lpstr>PowerPoint Presentation</vt:lpstr>
      <vt:lpstr>HTML/CSS in your browser…</vt:lpstr>
      <vt:lpstr>In Conclusion:</vt:lpstr>
      <vt:lpstr>Questions?</vt:lpstr>
      <vt:lpstr>Feedback Time! weblab.is/feedback</vt:lpstr>
      <vt:lpstr>Lunch Break! until 1:00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Vader Darth</cp:lastModifiedBy>
  <cp:revision>2</cp:revision>
  <dcterms:modified xsi:type="dcterms:W3CDTF">2025-09-27T15:22:59Z</dcterms:modified>
</cp:coreProperties>
</file>